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66" r:id="rId4"/>
    <p:sldId id="267" r:id="rId5"/>
    <p:sldId id="270" r:id="rId6"/>
    <p:sldId id="269" r:id="rId7"/>
    <p:sldId id="271" r:id="rId8"/>
    <p:sldId id="286" r:id="rId9"/>
    <p:sldId id="274" r:id="rId10"/>
    <p:sldId id="278" r:id="rId11"/>
    <p:sldId id="279" r:id="rId12"/>
    <p:sldId id="280" r:id="rId13"/>
    <p:sldId id="316" r:id="rId14"/>
    <p:sldId id="272" r:id="rId15"/>
    <p:sldId id="273" r:id="rId16"/>
    <p:sldId id="275" r:id="rId17"/>
    <p:sldId id="276" r:id="rId18"/>
    <p:sldId id="281" r:id="rId19"/>
    <p:sldId id="312" r:id="rId20"/>
    <p:sldId id="287" r:id="rId21"/>
    <p:sldId id="288" r:id="rId22"/>
    <p:sldId id="289" r:id="rId23"/>
    <p:sldId id="282" r:id="rId24"/>
    <p:sldId id="290" r:id="rId25"/>
    <p:sldId id="283" r:id="rId26"/>
    <p:sldId id="296" r:id="rId27"/>
    <p:sldId id="309" r:id="rId28"/>
    <p:sldId id="291" r:id="rId29"/>
    <p:sldId id="292" r:id="rId30"/>
    <p:sldId id="293" r:id="rId31"/>
    <p:sldId id="284" r:id="rId32"/>
    <p:sldId id="294" r:id="rId33"/>
    <p:sldId id="295" r:id="rId34"/>
    <p:sldId id="297" r:id="rId35"/>
    <p:sldId id="298" r:id="rId36"/>
    <p:sldId id="299" r:id="rId37"/>
    <p:sldId id="303" r:id="rId38"/>
    <p:sldId id="304" r:id="rId39"/>
    <p:sldId id="305" r:id="rId40"/>
    <p:sldId id="306" r:id="rId41"/>
    <p:sldId id="317" r:id="rId42"/>
    <p:sldId id="321" r:id="rId43"/>
    <p:sldId id="318" r:id="rId44"/>
    <p:sldId id="319" r:id="rId45"/>
    <p:sldId id="315" r:id="rId46"/>
    <p:sldId id="307" r:id="rId47"/>
    <p:sldId id="322" r:id="rId48"/>
    <p:sldId id="308" r:id="rId49"/>
    <p:sldId id="313" r:id="rId50"/>
    <p:sldId id="314" r:id="rId51"/>
    <p:sldId id="26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6733-8C47-456B-AE11-F6EB1EFF4E94}" v="54" dt="2024-08-29T19:33:52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4"/>
    <p:restoredTop sz="94658"/>
  </p:normalViewPr>
  <p:slideViewPr>
    <p:cSldViewPr snapToGrid="0">
      <p:cViewPr varScale="1">
        <p:scale>
          <a:sx n="105" d="100"/>
          <a:sy n="10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raber" userId="5a1b4575d397405b" providerId="LiveId" clId="{852F6733-8C47-456B-AE11-F6EB1EFF4E94}"/>
    <pc:docChg chg="undo custSel addSld delSld modSld sldOrd">
      <pc:chgData name="Jessica Graber" userId="5a1b4575d397405b" providerId="LiveId" clId="{852F6733-8C47-456B-AE11-F6EB1EFF4E94}" dt="2024-08-29T19:34:57.642" v="26082" actId="20577"/>
      <pc:docMkLst>
        <pc:docMk/>
      </pc:docMkLst>
      <pc:sldChg chg="modSp mod">
        <pc:chgData name="Jessica Graber" userId="5a1b4575d397405b" providerId="LiveId" clId="{852F6733-8C47-456B-AE11-F6EB1EFF4E94}" dt="2024-08-27T21:15:07.984" v="25739" actId="20577"/>
        <pc:sldMkLst>
          <pc:docMk/>
          <pc:sldMk cId="1651065698" sldId="258"/>
        </pc:sldMkLst>
        <pc:spChg chg="mod">
          <ac:chgData name="Jessica Graber" userId="5a1b4575d397405b" providerId="LiveId" clId="{852F6733-8C47-456B-AE11-F6EB1EFF4E94}" dt="2024-08-27T21:15:07.984" v="25739" actId="20577"/>
          <ac:spMkLst>
            <pc:docMk/>
            <pc:sldMk cId="1651065698" sldId="258"/>
            <ac:spMk id="3" creationId="{F2D65ED3-7A65-BF18-E67C-21B5DEB59EFD}"/>
          </ac:spMkLst>
        </pc:spChg>
      </pc:sldChg>
      <pc:sldChg chg="modSp mod">
        <pc:chgData name="Jessica Graber" userId="5a1b4575d397405b" providerId="LiveId" clId="{852F6733-8C47-456B-AE11-F6EB1EFF4E94}" dt="2024-08-21T19:32:14.856" v="78" actId="20577"/>
        <pc:sldMkLst>
          <pc:docMk/>
          <pc:sldMk cId="982741428" sldId="261"/>
        </pc:sldMkLst>
        <pc:spChg chg="mod">
          <ac:chgData name="Jessica Graber" userId="5a1b4575d397405b" providerId="LiveId" clId="{852F6733-8C47-456B-AE11-F6EB1EFF4E94}" dt="2024-08-21T19:32:05.197" v="56" actId="6549"/>
          <ac:spMkLst>
            <pc:docMk/>
            <pc:sldMk cId="982741428" sldId="261"/>
            <ac:spMk id="2" creationId="{29EDB63E-F8AC-F79B-6824-DCC3CD15CDC7}"/>
          </ac:spMkLst>
        </pc:spChg>
        <pc:spChg chg="mod">
          <ac:chgData name="Jessica Graber" userId="5a1b4575d397405b" providerId="LiveId" clId="{852F6733-8C47-456B-AE11-F6EB1EFF4E94}" dt="2024-08-21T19:32:14.856" v="78" actId="20577"/>
          <ac:spMkLst>
            <pc:docMk/>
            <pc:sldMk cId="982741428" sldId="261"/>
            <ac:spMk id="3" creationId="{9267A706-E629-5054-05B0-6C40B2470E7C}"/>
          </ac:spMkLst>
        </pc:spChg>
      </pc:sldChg>
      <pc:sldChg chg="del">
        <pc:chgData name="Jessica Graber" userId="5a1b4575d397405b" providerId="LiveId" clId="{852F6733-8C47-456B-AE11-F6EB1EFF4E94}" dt="2024-08-21T19:33:09.376" v="190" actId="47"/>
        <pc:sldMkLst>
          <pc:docMk/>
          <pc:sldMk cId="21623610" sldId="266"/>
        </pc:sldMkLst>
      </pc:sldChg>
      <pc:sldChg chg="modSp new mod">
        <pc:chgData name="Jessica Graber" userId="5a1b4575d397405b" providerId="LiveId" clId="{852F6733-8C47-456B-AE11-F6EB1EFF4E94}" dt="2024-08-27T21:15:18.758" v="25755" actId="20577"/>
        <pc:sldMkLst>
          <pc:docMk/>
          <pc:sldMk cId="2758912104" sldId="266"/>
        </pc:sldMkLst>
        <pc:spChg chg="mod">
          <ac:chgData name="Jessica Graber" userId="5a1b4575d397405b" providerId="LiveId" clId="{852F6733-8C47-456B-AE11-F6EB1EFF4E94}" dt="2024-08-21T19:33:21.230" v="209" actId="20577"/>
          <ac:spMkLst>
            <pc:docMk/>
            <pc:sldMk cId="2758912104" sldId="266"/>
            <ac:spMk id="2" creationId="{45C45F10-0B1E-BB53-251F-85EE3E8574E3}"/>
          </ac:spMkLst>
        </pc:spChg>
        <pc:spChg chg="mod">
          <ac:chgData name="Jessica Graber" userId="5a1b4575d397405b" providerId="LiveId" clId="{852F6733-8C47-456B-AE11-F6EB1EFF4E94}" dt="2024-08-27T21:15:18.758" v="25755" actId="20577"/>
          <ac:spMkLst>
            <pc:docMk/>
            <pc:sldMk cId="2758912104" sldId="266"/>
            <ac:spMk id="3" creationId="{49D4EE56-74D9-C2B7-B04A-A1DAAA23BCDB}"/>
          </ac:spMkLst>
        </pc:spChg>
      </pc:sldChg>
      <pc:sldChg chg="del">
        <pc:chgData name="Jessica Graber" userId="5a1b4575d397405b" providerId="LiveId" clId="{852F6733-8C47-456B-AE11-F6EB1EFF4E94}" dt="2024-08-21T19:33:09.787" v="191" actId="47"/>
        <pc:sldMkLst>
          <pc:docMk/>
          <pc:sldMk cId="1862170913" sldId="267"/>
        </pc:sldMkLst>
      </pc:sldChg>
      <pc:sldChg chg="modSp new mod">
        <pc:chgData name="Jessica Graber" userId="5a1b4575d397405b" providerId="LiveId" clId="{852F6733-8C47-456B-AE11-F6EB1EFF4E94}" dt="2024-08-21T19:35:11.906" v="618" actId="20577"/>
        <pc:sldMkLst>
          <pc:docMk/>
          <pc:sldMk cId="3580524857" sldId="267"/>
        </pc:sldMkLst>
        <pc:spChg chg="mod">
          <ac:chgData name="Jessica Graber" userId="5a1b4575d397405b" providerId="LiveId" clId="{852F6733-8C47-456B-AE11-F6EB1EFF4E94}" dt="2024-08-21T19:33:29.206" v="228" actId="20577"/>
          <ac:spMkLst>
            <pc:docMk/>
            <pc:sldMk cId="3580524857" sldId="267"/>
            <ac:spMk id="2" creationId="{EC0EFF52-9E72-A0FF-9322-5049B7FD6B2B}"/>
          </ac:spMkLst>
        </pc:spChg>
        <pc:spChg chg="mod">
          <ac:chgData name="Jessica Graber" userId="5a1b4575d397405b" providerId="LiveId" clId="{852F6733-8C47-456B-AE11-F6EB1EFF4E94}" dt="2024-08-21T19:35:11.906" v="618" actId="20577"/>
          <ac:spMkLst>
            <pc:docMk/>
            <pc:sldMk cId="3580524857" sldId="267"/>
            <ac:spMk id="3" creationId="{99512AC3-B325-45A9-6139-E07123937F85}"/>
          </ac:spMkLst>
        </pc:spChg>
      </pc:sldChg>
      <pc:sldChg chg="addSp delSp modSp new del mod modClrScheme chgLayout">
        <pc:chgData name="Jessica Graber" userId="5a1b4575d397405b" providerId="LiveId" clId="{852F6733-8C47-456B-AE11-F6EB1EFF4E94}" dt="2024-08-28T13:28:31.562" v="25850" actId="47"/>
        <pc:sldMkLst>
          <pc:docMk/>
          <pc:sldMk cId="2562425707" sldId="268"/>
        </pc:sldMkLst>
        <pc:spChg chg="mod ord">
          <ac:chgData name="Jessica Graber" userId="5a1b4575d397405b" providerId="LiveId" clId="{852F6733-8C47-456B-AE11-F6EB1EFF4E94}" dt="2024-08-21T19:36:56.996" v="655" actId="207"/>
          <ac:spMkLst>
            <pc:docMk/>
            <pc:sldMk cId="2562425707" sldId="268"/>
            <ac:spMk id="2" creationId="{E26FD7D9-346B-B951-FE03-4C8921636228}"/>
          </ac:spMkLst>
        </pc:spChg>
        <pc:spChg chg="del">
          <ac:chgData name="Jessica Graber" userId="5a1b4575d397405b" providerId="LiveId" clId="{852F6733-8C47-456B-AE11-F6EB1EFF4E94}" dt="2024-08-21T19:36:02.166" v="643"/>
          <ac:spMkLst>
            <pc:docMk/>
            <pc:sldMk cId="2562425707" sldId="268"/>
            <ac:spMk id="3" creationId="{11038E8D-7DC8-F041-906E-6FFABF4D2F6F}"/>
          </ac:spMkLst>
        </pc:spChg>
        <pc:spChg chg="add del mod ord">
          <ac:chgData name="Jessica Graber" userId="5a1b4575d397405b" providerId="LiveId" clId="{852F6733-8C47-456B-AE11-F6EB1EFF4E94}" dt="2024-08-21T19:36:26.068" v="649" actId="478"/>
          <ac:spMkLst>
            <pc:docMk/>
            <pc:sldMk cId="2562425707" sldId="268"/>
            <ac:spMk id="6" creationId="{08D9C5A6-3921-8B16-69FD-5E93AD534083}"/>
          </ac:spMkLst>
        </pc:spChg>
        <pc:picChg chg="add del mod ord">
          <ac:chgData name="Jessica Graber" userId="5a1b4575d397405b" providerId="LiveId" clId="{852F6733-8C47-456B-AE11-F6EB1EFF4E94}" dt="2024-08-28T13:27:28.840" v="25802" actId="21"/>
          <ac:picMkLst>
            <pc:docMk/>
            <pc:sldMk cId="2562425707" sldId="268"/>
            <ac:picMk id="5" creationId="{B4C08440-C163-BF92-2593-A1275057403D}"/>
          </ac:picMkLst>
        </pc:picChg>
      </pc:sldChg>
      <pc:sldChg chg="del">
        <pc:chgData name="Jessica Graber" userId="5a1b4575d397405b" providerId="LiveId" clId="{852F6733-8C47-456B-AE11-F6EB1EFF4E94}" dt="2024-08-21T19:33:08.336" v="189" actId="47"/>
        <pc:sldMkLst>
          <pc:docMk/>
          <pc:sldMk cId="3174455951" sldId="268"/>
        </pc:sldMkLst>
      </pc:sldChg>
      <pc:sldChg chg="modSp new mod">
        <pc:chgData name="Jessica Graber" userId="5a1b4575d397405b" providerId="LiveId" clId="{852F6733-8C47-456B-AE11-F6EB1EFF4E94}" dt="2024-08-27T21:15:50.666" v="25761" actId="20577"/>
        <pc:sldMkLst>
          <pc:docMk/>
          <pc:sldMk cId="827900039" sldId="269"/>
        </pc:sldMkLst>
        <pc:spChg chg="mod">
          <ac:chgData name="Jessica Graber" userId="5a1b4575d397405b" providerId="LiveId" clId="{852F6733-8C47-456B-AE11-F6EB1EFF4E94}" dt="2024-08-21T19:37:15.186" v="675" actId="20577"/>
          <ac:spMkLst>
            <pc:docMk/>
            <pc:sldMk cId="827900039" sldId="269"/>
            <ac:spMk id="2" creationId="{D1338E8C-02D6-58BE-5C7C-C523B07CA355}"/>
          </ac:spMkLst>
        </pc:spChg>
        <pc:spChg chg="mod">
          <ac:chgData name="Jessica Graber" userId="5a1b4575d397405b" providerId="LiveId" clId="{852F6733-8C47-456B-AE11-F6EB1EFF4E94}" dt="2024-08-27T21:15:50.666" v="25761" actId="20577"/>
          <ac:spMkLst>
            <pc:docMk/>
            <pc:sldMk cId="827900039" sldId="269"/>
            <ac:spMk id="3" creationId="{E0AFE703-07A7-FC75-FB45-A5649A9C2A03}"/>
          </ac:spMkLst>
        </pc:spChg>
      </pc:sldChg>
      <pc:sldChg chg="del">
        <pc:chgData name="Jessica Graber" userId="5a1b4575d397405b" providerId="LiveId" clId="{852F6733-8C47-456B-AE11-F6EB1EFF4E94}" dt="2024-08-21T19:33:09.802" v="192" actId="47"/>
        <pc:sldMkLst>
          <pc:docMk/>
          <pc:sldMk cId="2230604281" sldId="269"/>
        </pc:sldMkLst>
      </pc:sldChg>
      <pc:sldChg chg="addSp delSp modSp new mod modClrScheme chgLayout">
        <pc:chgData name="Jessica Graber" userId="5a1b4575d397405b" providerId="LiveId" clId="{852F6733-8C47-456B-AE11-F6EB1EFF4E94}" dt="2024-08-28T13:28:13.371" v="25849" actId="6549"/>
        <pc:sldMkLst>
          <pc:docMk/>
          <pc:sldMk cId="116434507" sldId="270"/>
        </pc:sldMkLst>
        <pc:spChg chg="mod ord">
          <ac:chgData name="Jessica Graber" userId="5a1b4575d397405b" providerId="LiveId" clId="{852F6733-8C47-456B-AE11-F6EB1EFF4E94}" dt="2024-08-28T13:27:24.629" v="25799" actId="700"/>
          <ac:spMkLst>
            <pc:docMk/>
            <pc:sldMk cId="116434507" sldId="270"/>
            <ac:spMk id="2" creationId="{89AB16A6-58C7-3CCA-0768-B70D31C7B6B4}"/>
          </ac:spMkLst>
        </pc:spChg>
        <pc:spChg chg="mod ord">
          <ac:chgData name="Jessica Graber" userId="5a1b4575d397405b" providerId="LiveId" clId="{852F6733-8C47-456B-AE11-F6EB1EFF4E94}" dt="2024-08-28T13:28:13.371" v="25849" actId="6549"/>
          <ac:spMkLst>
            <pc:docMk/>
            <pc:sldMk cId="116434507" sldId="270"/>
            <ac:spMk id="3" creationId="{AF94DE3D-F388-9EB8-ED26-6499063B2E0C}"/>
          </ac:spMkLst>
        </pc:spChg>
        <pc:spChg chg="add del mod ord">
          <ac:chgData name="Jessica Graber" userId="5a1b4575d397405b" providerId="LiveId" clId="{852F6733-8C47-456B-AE11-F6EB1EFF4E94}" dt="2024-08-28T13:27:31.398" v="25803"/>
          <ac:spMkLst>
            <pc:docMk/>
            <pc:sldMk cId="116434507" sldId="270"/>
            <ac:spMk id="4" creationId="{DA2CAC07-C29A-C096-FF76-83D316FE41F0}"/>
          </ac:spMkLst>
        </pc:spChg>
        <pc:picChg chg="add mod">
          <ac:chgData name="Jessica Graber" userId="5a1b4575d397405b" providerId="LiveId" clId="{852F6733-8C47-456B-AE11-F6EB1EFF4E94}" dt="2024-08-28T13:27:31.398" v="25803"/>
          <ac:picMkLst>
            <pc:docMk/>
            <pc:sldMk cId="116434507" sldId="270"/>
            <ac:picMk id="5" creationId="{B4C08440-C163-BF92-2593-A1275057403D}"/>
          </ac:picMkLst>
        </pc:picChg>
      </pc:sldChg>
      <pc:sldChg chg="del">
        <pc:chgData name="Jessica Graber" userId="5a1b4575d397405b" providerId="LiveId" clId="{852F6733-8C47-456B-AE11-F6EB1EFF4E94}" dt="2024-08-21T19:33:10.246" v="193" actId="47"/>
        <pc:sldMkLst>
          <pc:docMk/>
          <pc:sldMk cId="942249199" sldId="270"/>
        </pc:sldMkLst>
      </pc:sldChg>
      <pc:sldChg chg="del">
        <pc:chgData name="Jessica Graber" userId="5a1b4575d397405b" providerId="LiveId" clId="{852F6733-8C47-456B-AE11-F6EB1EFF4E94}" dt="2024-08-21T19:33:10.286" v="195" actId="47"/>
        <pc:sldMkLst>
          <pc:docMk/>
          <pc:sldMk cId="2928144871" sldId="271"/>
        </pc:sldMkLst>
      </pc:sldChg>
      <pc:sldChg chg="modSp new mod">
        <pc:chgData name="Jessica Graber" userId="5a1b4575d397405b" providerId="LiveId" clId="{852F6733-8C47-456B-AE11-F6EB1EFF4E94}" dt="2024-08-27T21:16:49.405" v="25796" actId="1076"/>
        <pc:sldMkLst>
          <pc:docMk/>
          <pc:sldMk cId="3927388849" sldId="271"/>
        </pc:sldMkLst>
        <pc:spChg chg="mod">
          <ac:chgData name="Jessica Graber" userId="5a1b4575d397405b" providerId="LiveId" clId="{852F6733-8C47-456B-AE11-F6EB1EFF4E94}" dt="2024-08-21T19:43:39.177" v="1601" actId="20577"/>
          <ac:spMkLst>
            <pc:docMk/>
            <pc:sldMk cId="3927388849" sldId="271"/>
            <ac:spMk id="2" creationId="{807DB695-2694-AEB7-C8FD-5A7BA5CC9414}"/>
          </ac:spMkLst>
        </pc:spChg>
        <pc:spChg chg="mod">
          <ac:chgData name="Jessica Graber" userId="5a1b4575d397405b" providerId="LiveId" clId="{852F6733-8C47-456B-AE11-F6EB1EFF4E94}" dt="2024-08-27T21:16:49.405" v="25796" actId="1076"/>
          <ac:spMkLst>
            <pc:docMk/>
            <pc:sldMk cId="3927388849" sldId="271"/>
            <ac:spMk id="3" creationId="{93771526-D3AC-B0EE-776D-A43125A699D2}"/>
          </ac:spMkLst>
        </pc:spChg>
      </pc:sldChg>
      <pc:sldChg chg="modSp new mod">
        <pc:chgData name="Jessica Graber" userId="5a1b4575d397405b" providerId="LiveId" clId="{852F6733-8C47-456B-AE11-F6EB1EFF4E94}" dt="2024-08-26T15:31:19.600" v="20511" actId="20577"/>
        <pc:sldMkLst>
          <pc:docMk/>
          <pc:sldMk cId="694009675" sldId="272"/>
        </pc:sldMkLst>
        <pc:spChg chg="mod">
          <ac:chgData name="Jessica Graber" userId="5a1b4575d397405b" providerId="LiveId" clId="{852F6733-8C47-456B-AE11-F6EB1EFF4E94}" dt="2024-08-26T15:31:19.600" v="20511" actId="20577"/>
          <ac:spMkLst>
            <pc:docMk/>
            <pc:sldMk cId="694009675" sldId="272"/>
            <ac:spMk id="2" creationId="{9DCFB458-9FF0-9DC2-AC98-B925EA178BBB}"/>
          </ac:spMkLst>
        </pc:spChg>
        <pc:spChg chg="mod">
          <ac:chgData name="Jessica Graber" userId="5a1b4575d397405b" providerId="LiveId" clId="{852F6733-8C47-456B-AE11-F6EB1EFF4E94}" dt="2024-08-26T13:34:19.313" v="18718" actId="14100"/>
          <ac:spMkLst>
            <pc:docMk/>
            <pc:sldMk cId="694009675" sldId="272"/>
            <ac:spMk id="3" creationId="{A348FD49-8B78-CB53-22BF-24F54C23D9CF}"/>
          </ac:spMkLst>
        </pc:spChg>
      </pc:sldChg>
      <pc:sldChg chg="del">
        <pc:chgData name="Jessica Graber" userId="5a1b4575d397405b" providerId="LiveId" clId="{852F6733-8C47-456B-AE11-F6EB1EFF4E94}" dt="2024-08-21T19:33:10.269" v="194" actId="47"/>
        <pc:sldMkLst>
          <pc:docMk/>
          <pc:sldMk cId="3701766564" sldId="272"/>
        </pc:sldMkLst>
      </pc:sldChg>
      <pc:sldChg chg="del">
        <pc:chgData name="Jessica Graber" userId="5a1b4575d397405b" providerId="LiveId" clId="{852F6733-8C47-456B-AE11-F6EB1EFF4E94}" dt="2024-08-21T19:33:10.756" v="196" actId="47"/>
        <pc:sldMkLst>
          <pc:docMk/>
          <pc:sldMk cId="3017983572" sldId="273"/>
        </pc:sldMkLst>
      </pc:sldChg>
      <pc:sldChg chg="modSp new mod">
        <pc:chgData name="Jessica Graber" userId="5a1b4575d397405b" providerId="LiveId" clId="{852F6733-8C47-456B-AE11-F6EB1EFF4E94}" dt="2024-08-26T13:37:25.286" v="18780" actId="313"/>
        <pc:sldMkLst>
          <pc:docMk/>
          <pc:sldMk cId="3204263864" sldId="273"/>
        </pc:sldMkLst>
        <pc:spChg chg="mod">
          <ac:chgData name="Jessica Graber" userId="5a1b4575d397405b" providerId="LiveId" clId="{852F6733-8C47-456B-AE11-F6EB1EFF4E94}" dt="2024-08-21T19:54:47.733" v="3541" actId="20577"/>
          <ac:spMkLst>
            <pc:docMk/>
            <pc:sldMk cId="3204263864" sldId="273"/>
            <ac:spMk id="2" creationId="{86720D87-01AB-DFA8-4F5A-971816937610}"/>
          </ac:spMkLst>
        </pc:spChg>
        <pc:spChg chg="mod">
          <ac:chgData name="Jessica Graber" userId="5a1b4575d397405b" providerId="LiveId" clId="{852F6733-8C47-456B-AE11-F6EB1EFF4E94}" dt="2024-08-26T13:37:25.286" v="18780" actId="313"/>
          <ac:spMkLst>
            <pc:docMk/>
            <pc:sldMk cId="3204263864" sldId="273"/>
            <ac:spMk id="3" creationId="{D72BDCA5-9CF1-9EF0-C5DA-C78304869962}"/>
          </ac:spMkLst>
        </pc:spChg>
      </pc:sldChg>
      <pc:sldChg chg="modSp new mod ord">
        <pc:chgData name="Jessica Graber" userId="5a1b4575d397405b" providerId="LiveId" clId="{852F6733-8C47-456B-AE11-F6EB1EFF4E94}" dt="2024-08-27T13:35:59.120" v="24312" actId="20577"/>
        <pc:sldMkLst>
          <pc:docMk/>
          <pc:sldMk cId="2174043404" sldId="274"/>
        </pc:sldMkLst>
        <pc:spChg chg="mod">
          <ac:chgData name="Jessica Graber" userId="5a1b4575d397405b" providerId="LiveId" clId="{852F6733-8C47-456B-AE11-F6EB1EFF4E94}" dt="2024-08-21T19:59:29.332" v="4536" actId="20577"/>
          <ac:spMkLst>
            <pc:docMk/>
            <pc:sldMk cId="2174043404" sldId="274"/>
            <ac:spMk id="2" creationId="{6B5A8D57-5C94-5D5D-2E7B-7220E79746C3}"/>
          </ac:spMkLst>
        </pc:spChg>
        <pc:spChg chg="mod">
          <ac:chgData name="Jessica Graber" userId="5a1b4575d397405b" providerId="LiveId" clId="{852F6733-8C47-456B-AE11-F6EB1EFF4E94}" dt="2024-08-27T13:35:59.120" v="24312" actId="20577"/>
          <ac:spMkLst>
            <pc:docMk/>
            <pc:sldMk cId="2174043404" sldId="274"/>
            <ac:spMk id="3" creationId="{1542D309-4003-BD6E-A244-3C1681107C32}"/>
          </ac:spMkLst>
        </pc:spChg>
      </pc:sldChg>
      <pc:sldChg chg="del">
        <pc:chgData name="Jessica Graber" userId="5a1b4575d397405b" providerId="LiveId" clId="{852F6733-8C47-456B-AE11-F6EB1EFF4E94}" dt="2024-08-21T19:33:10.766" v="197" actId="47"/>
        <pc:sldMkLst>
          <pc:docMk/>
          <pc:sldMk cId="4126724271" sldId="274"/>
        </pc:sldMkLst>
      </pc:sldChg>
      <pc:sldChg chg="del">
        <pc:chgData name="Jessica Graber" userId="5a1b4575d397405b" providerId="LiveId" clId="{852F6733-8C47-456B-AE11-F6EB1EFF4E94}" dt="2024-08-21T19:33:11.211" v="199" actId="47"/>
        <pc:sldMkLst>
          <pc:docMk/>
          <pc:sldMk cId="220514857" sldId="275"/>
        </pc:sldMkLst>
      </pc:sldChg>
      <pc:sldChg chg="modSp new mod ord">
        <pc:chgData name="Jessica Graber" userId="5a1b4575d397405b" providerId="LiveId" clId="{852F6733-8C47-456B-AE11-F6EB1EFF4E94}" dt="2024-08-26T15:13:29.760" v="20285" actId="20577"/>
        <pc:sldMkLst>
          <pc:docMk/>
          <pc:sldMk cId="3507901495" sldId="275"/>
        </pc:sldMkLst>
        <pc:spChg chg="mod">
          <ac:chgData name="Jessica Graber" userId="5a1b4575d397405b" providerId="LiveId" clId="{852F6733-8C47-456B-AE11-F6EB1EFF4E94}" dt="2024-08-23T15:45:44.608" v="5417" actId="20577"/>
          <ac:spMkLst>
            <pc:docMk/>
            <pc:sldMk cId="3507901495" sldId="275"/>
            <ac:spMk id="2" creationId="{64982FAE-D736-472F-A9C9-CCA087CFF935}"/>
          </ac:spMkLst>
        </pc:spChg>
        <pc:spChg chg="mod">
          <ac:chgData name="Jessica Graber" userId="5a1b4575d397405b" providerId="LiveId" clId="{852F6733-8C47-456B-AE11-F6EB1EFF4E94}" dt="2024-08-26T15:13:29.760" v="20285" actId="20577"/>
          <ac:spMkLst>
            <pc:docMk/>
            <pc:sldMk cId="3507901495" sldId="275"/>
            <ac:spMk id="3" creationId="{F7ADF8BD-1308-3352-835A-E999C0B0857F}"/>
          </ac:spMkLst>
        </pc:spChg>
      </pc:sldChg>
      <pc:sldChg chg="del">
        <pc:chgData name="Jessica Graber" userId="5a1b4575d397405b" providerId="LiveId" clId="{852F6733-8C47-456B-AE11-F6EB1EFF4E94}" dt="2024-08-21T19:33:11.227" v="200" actId="47"/>
        <pc:sldMkLst>
          <pc:docMk/>
          <pc:sldMk cId="1272979147" sldId="276"/>
        </pc:sldMkLst>
      </pc:sldChg>
      <pc:sldChg chg="modSp new mod ord">
        <pc:chgData name="Jessica Graber" userId="5a1b4575d397405b" providerId="LiveId" clId="{852F6733-8C47-456B-AE11-F6EB1EFF4E94}" dt="2024-08-26T15:13:55.484" v="20291" actId="20577"/>
        <pc:sldMkLst>
          <pc:docMk/>
          <pc:sldMk cId="3832438583" sldId="276"/>
        </pc:sldMkLst>
        <pc:spChg chg="mod">
          <ac:chgData name="Jessica Graber" userId="5a1b4575d397405b" providerId="LiveId" clId="{852F6733-8C47-456B-AE11-F6EB1EFF4E94}" dt="2024-08-23T15:48:44.381" v="5936" actId="20577"/>
          <ac:spMkLst>
            <pc:docMk/>
            <pc:sldMk cId="3832438583" sldId="276"/>
            <ac:spMk id="2" creationId="{E54B5EE2-359F-3C16-20FF-4A8D8CBA6ABA}"/>
          </ac:spMkLst>
        </pc:spChg>
        <pc:spChg chg="mod">
          <ac:chgData name="Jessica Graber" userId="5a1b4575d397405b" providerId="LiveId" clId="{852F6733-8C47-456B-AE11-F6EB1EFF4E94}" dt="2024-08-26T15:13:55.484" v="20291" actId="20577"/>
          <ac:spMkLst>
            <pc:docMk/>
            <pc:sldMk cId="3832438583" sldId="276"/>
            <ac:spMk id="3" creationId="{E6CD44E4-BE84-BB5A-005E-92FD11BBCEA4}"/>
          </ac:spMkLst>
        </pc:spChg>
      </pc:sldChg>
      <pc:sldChg chg="modSp new del mod">
        <pc:chgData name="Jessica Graber" userId="5a1b4575d397405b" providerId="LiveId" clId="{852F6733-8C47-456B-AE11-F6EB1EFF4E94}" dt="2024-08-28T13:24:44.836" v="25798" actId="47"/>
        <pc:sldMkLst>
          <pc:docMk/>
          <pc:sldMk cId="2616472587" sldId="277"/>
        </pc:sldMkLst>
        <pc:spChg chg="mod">
          <ac:chgData name="Jessica Graber" userId="5a1b4575d397405b" providerId="LiveId" clId="{852F6733-8C47-456B-AE11-F6EB1EFF4E94}" dt="2024-08-23T15:51:59.750" v="6346" actId="20577"/>
          <ac:spMkLst>
            <pc:docMk/>
            <pc:sldMk cId="2616472587" sldId="277"/>
            <ac:spMk id="2" creationId="{2D1FAF6F-0D69-8A6C-411C-B6999B6963E3}"/>
          </ac:spMkLst>
        </pc:spChg>
        <pc:spChg chg="mod">
          <ac:chgData name="Jessica Graber" userId="5a1b4575d397405b" providerId="LiveId" clId="{852F6733-8C47-456B-AE11-F6EB1EFF4E94}" dt="2024-08-23T15:55:10.087" v="7055" actId="27636"/>
          <ac:spMkLst>
            <pc:docMk/>
            <pc:sldMk cId="2616472587" sldId="277"/>
            <ac:spMk id="3" creationId="{2FD1556F-3350-5DDC-85C5-575A304FA0D8}"/>
          </ac:spMkLst>
        </pc:spChg>
      </pc:sldChg>
      <pc:sldChg chg="del">
        <pc:chgData name="Jessica Graber" userId="5a1b4575d397405b" providerId="LiveId" clId="{852F6733-8C47-456B-AE11-F6EB1EFF4E94}" dt="2024-08-21T19:33:12.139" v="201" actId="47"/>
        <pc:sldMkLst>
          <pc:docMk/>
          <pc:sldMk cId="3185499707" sldId="277"/>
        </pc:sldMkLst>
      </pc:sldChg>
      <pc:sldChg chg="modSp new mod ord">
        <pc:chgData name="Jessica Graber" userId="5a1b4575d397405b" providerId="LiveId" clId="{852F6733-8C47-456B-AE11-F6EB1EFF4E94}" dt="2024-08-28T13:28:58.780" v="25851" actId="20578"/>
        <pc:sldMkLst>
          <pc:docMk/>
          <pc:sldMk cId="2485490687" sldId="278"/>
        </pc:sldMkLst>
        <pc:spChg chg="mod">
          <ac:chgData name="Jessica Graber" userId="5a1b4575d397405b" providerId="LiveId" clId="{852F6733-8C47-456B-AE11-F6EB1EFF4E94}" dt="2024-08-23T15:55:27.705" v="7085" actId="20577"/>
          <ac:spMkLst>
            <pc:docMk/>
            <pc:sldMk cId="2485490687" sldId="278"/>
            <ac:spMk id="2" creationId="{FF899831-7A05-5C6B-8C76-A2D427B7B0EE}"/>
          </ac:spMkLst>
        </pc:spChg>
        <pc:spChg chg="mod">
          <ac:chgData name="Jessica Graber" userId="5a1b4575d397405b" providerId="LiveId" clId="{852F6733-8C47-456B-AE11-F6EB1EFF4E94}" dt="2024-08-28T13:28:58.780" v="25851" actId="20578"/>
          <ac:spMkLst>
            <pc:docMk/>
            <pc:sldMk cId="2485490687" sldId="278"/>
            <ac:spMk id="3" creationId="{77C6380A-47CA-7C2D-3E70-CC18C2A07F10}"/>
          </ac:spMkLst>
        </pc:spChg>
      </pc:sldChg>
      <pc:sldChg chg="del">
        <pc:chgData name="Jessica Graber" userId="5a1b4575d397405b" providerId="LiveId" clId="{852F6733-8C47-456B-AE11-F6EB1EFF4E94}" dt="2024-08-21T19:33:10.787" v="198" actId="47"/>
        <pc:sldMkLst>
          <pc:docMk/>
          <pc:sldMk cId="3138886088" sldId="278"/>
        </pc:sldMkLst>
      </pc:sldChg>
      <pc:sldChg chg="del">
        <pc:chgData name="Jessica Graber" userId="5a1b4575d397405b" providerId="LiveId" clId="{852F6733-8C47-456B-AE11-F6EB1EFF4E94}" dt="2024-08-21T19:33:12.946" v="202" actId="47"/>
        <pc:sldMkLst>
          <pc:docMk/>
          <pc:sldMk cId="588741968" sldId="279"/>
        </pc:sldMkLst>
      </pc:sldChg>
      <pc:sldChg chg="modSp new mod ord">
        <pc:chgData name="Jessica Graber" userId="5a1b4575d397405b" providerId="LiveId" clId="{852F6733-8C47-456B-AE11-F6EB1EFF4E94}" dt="2024-08-26T13:42:37.921" v="18995"/>
        <pc:sldMkLst>
          <pc:docMk/>
          <pc:sldMk cId="1494112828" sldId="279"/>
        </pc:sldMkLst>
        <pc:spChg chg="mod">
          <ac:chgData name="Jessica Graber" userId="5a1b4575d397405b" providerId="LiveId" clId="{852F6733-8C47-456B-AE11-F6EB1EFF4E94}" dt="2024-08-23T16:06:00.247" v="7746" actId="20577"/>
          <ac:spMkLst>
            <pc:docMk/>
            <pc:sldMk cId="1494112828" sldId="279"/>
            <ac:spMk id="2" creationId="{69AE0FBE-0353-04E4-391C-CDAACDD18785}"/>
          </ac:spMkLst>
        </pc:spChg>
        <pc:spChg chg="mod">
          <ac:chgData name="Jessica Graber" userId="5a1b4575d397405b" providerId="LiveId" clId="{852F6733-8C47-456B-AE11-F6EB1EFF4E94}" dt="2024-08-23T16:24:57.205" v="8545" actId="27636"/>
          <ac:spMkLst>
            <pc:docMk/>
            <pc:sldMk cId="1494112828" sldId="279"/>
            <ac:spMk id="3" creationId="{C2D77086-7379-98E6-923B-B7CC5FE975EF}"/>
          </ac:spMkLst>
        </pc:spChg>
      </pc:sldChg>
      <pc:sldChg chg="modSp new mod ord">
        <pc:chgData name="Jessica Graber" userId="5a1b4575d397405b" providerId="LiveId" clId="{852F6733-8C47-456B-AE11-F6EB1EFF4E94}" dt="2024-08-29T19:34:57.642" v="26082" actId="20577"/>
        <pc:sldMkLst>
          <pc:docMk/>
          <pc:sldMk cId="4266447159" sldId="280"/>
        </pc:sldMkLst>
        <pc:spChg chg="mod">
          <ac:chgData name="Jessica Graber" userId="5a1b4575d397405b" providerId="LiveId" clId="{852F6733-8C47-456B-AE11-F6EB1EFF4E94}" dt="2024-08-23T16:20:16.303" v="8088" actId="20577"/>
          <ac:spMkLst>
            <pc:docMk/>
            <pc:sldMk cId="4266447159" sldId="280"/>
            <ac:spMk id="2" creationId="{A0C400AD-3E7B-A699-076D-33F6223BA06F}"/>
          </ac:spMkLst>
        </pc:spChg>
        <pc:spChg chg="mod">
          <ac:chgData name="Jessica Graber" userId="5a1b4575d397405b" providerId="LiveId" clId="{852F6733-8C47-456B-AE11-F6EB1EFF4E94}" dt="2024-08-29T19:34:57.642" v="26082" actId="20577"/>
          <ac:spMkLst>
            <pc:docMk/>
            <pc:sldMk cId="4266447159" sldId="280"/>
            <ac:spMk id="3" creationId="{67722B8B-6FA3-DC1C-04FC-AC499A183BDA}"/>
          </ac:spMkLst>
        </pc:spChg>
      </pc:sldChg>
      <pc:sldChg chg="modSp new mod">
        <pc:chgData name="Jessica Graber" userId="5a1b4575d397405b" providerId="LiveId" clId="{852F6733-8C47-456B-AE11-F6EB1EFF4E94}" dt="2024-08-23T16:28:57.993" v="9011" actId="6549"/>
        <pc:sldMkLst>
          <pc:docMk/>
          <pc:sldMk cId="2270327253" sldId="281"/>
        </pc:sldMkLst>
        <pc:spChg chg="mod">
          <ac:chgData name="Jessica Graber" userId="5a1b4575d397405b" providerId="LiveId" clId="{852F6733-8C47-456B-AE11-F6EB1EFF4E94}" dt="2024-08-23T16:26:01.619" v="8624" actId="20577"/>
          <ac:spMkLst>
            <pc:docMk/>
            <pc:sldMk cId="2270327253" sldId="281"/>
            <ac:spMk id="2" creationId="{AC00F51B-02E6-B200-66C6-0A4653225DC9}"/>
          </ac:spMkLst>
        </pc:spChg>
        <pc:spChg chg="mod">
          <ac:chgData name="Jessica Graber" userId="5a1b4575d397405b" providerId="LiveId" clId="{852F6733-8C47-456B-AE11-F6EB1EFF4E94}" dt="2024-08-23T16:28:57.993" v="9011" actId="6549"/>
          <ac:spMkLst>
            <pc:docMk/>
            <pc:sldMk cId="2270327253" sldId="281"/>
            <ac:spMk id="3" creationId="{F8224D82-853B-46E5-89B6-A0B2F82CB9F4}"/>
          </ac:spMkLst>
        </pc:spChg>
      </pc:sldChg>
      <pc:sldChg chg="modSp new mod ord">
        <pc:chgData name="Jessica Graber" userId="5a1b4575d397405b" providerId="LiveId" clId="{852F6733-8C47-456B-AE11-F6EB1EFF4E94}" dt="2024-08-27T13:51:40.604" v="24316" actId="20577"/>
        <pc:sldMkLst>
          <pc:docMk/>
          <pc:sldMk cId="2816585963" sldId="282"/>
        </pc:sldMkLst>
        <pc:spChg chg="mod">
          <ac:chgData name="Jessica Graber" userId="5a1b4575d397405b" providerId="LiveId" clId="{852F6733-8C47-456B-AE11-F6EB1EFF4E94}" dt="2024-08-23T16:29:12.974" v="9026" actId="20577"/>
          <ac:spMkLst>
            <pc:docMk/>
            <pc:sldMk cId="2816585963" sldId="282"/>
            <ac:spMk id="2" creationId="{AA4EDF65-E25D-5418-4EDD-C80FE411F485}"/>
          </ac:spMkLst>
        </pc:spChg>
        <pc:spChg chg="mod">
          <ac:chgData name="Jessica Graber" userId="5a1b4575d397405b" providerId="LiveId" clId="{852F6733-8C47-456B-AE11-F6EB1EFF4E94}" dt="2024-08-27T13:51:40.604" v="24316" actId="20577"/>
          <ac:spMkLst>
            <pc:docMk/>
            <pc:sldMk cId="2816585963" sldId="282"/>
            <ac:spMk id="3" creationId="{2DCC4B84-3B4D-7A87-E855-3F7ED3F10C79}"/>
          </ac:spMkLst>
        </pc:spChg>
      </pc:sldChg>
      <pc:sldChg chg="modSp new mod ord">
        <pc:chgData name="Jessica Graber" userId="5a1b4575d397405b" providerId="LiveId" clId="{852F6733-8C47-456B-AE11-F6EB1EFF4E94}" dt="2024-08-26T13:45:59.027" v="19005"/>
        <pc:sldMkLst>
          <pc:docMk/>
          <pc:sldMk cId="2582076602" sldId="283"/>
        </pc:sldMkLst>
        <pc:spChg chg="mod">
          <ac:chgData name="Jessica Graber" userId="5a1b4575d397405b" providerId="LiveId" clId="{852F6733-8C47-456B-AE11-F6EB1EFF4E94}" dt="2024-08-23T16:34:16.687" v="9738" actId="20577"/>
          <ac:spMkLst>
            <pc:docMk/>
            <pc:sldMk cId="2582076602" sldId="283"/>
            <ac:spMk id="2" creationId="{B79EB4EB-105F-E6E5-492E-7E64BA1E5A29}"/>
          </ac:spMkLst>
        </pc:spChg>
        <pc:spChg chg="mod">
          <ac:chgData name="Jessica Graber" userId="5a1b4575d397405b" providerId="LiveId" clId="{852F6733-8C47-456B-AE11-F6EB1EFF4E94}" dt="2024-08-23T19:20:21.507" v="15216" actId="20577"/>
          <ac:spMkLst>
            <pc:docMk/>
            <pc:sldMk cId="2582076602" sldId="283"/>
            <ac:spMk id="3" creationId="{26E7B8EE-68ED-D7C7-EDB0-5401C38CD74D}"/>
          </ac:spMkLst>
        </pc:spChg>
      </pc:sldChg>
      <pc:sldChg chg="modSp new mod ord">
        <pc:chgData name="Jessica Graber" userId="5a1b4575d397405b" providerId="LiveId" clId="{852F6733-8C47-456B-AE11-F6EB1EFF4E94}" dt="2024-08-27T13:58:39.786" v="24382" actId="20577"/>
        <pc:sldMkLst>
          <pc:docMk/>
          <pc:sldMk cId="2671546530" sldId="284"/>
        </pc:sldMkLst>
        <pc:spChg chg="mod">
          <ac:chgData name="Jessica Graber" userId="5a1b4575d397405b" providerId="LiveId" clId="{852F6733-8C47-456B-AE11-F6EB1EFF4E94}" dt="2024-08-23T16:38:30.169" v="10697" actId="20577"/>
          <ac:spMkLst>
            <pc:docMk/>
            <pc:sldMk cId="2671546530" sldId="284"/>
            <ac:spMk id="2" creationId="{820307C3-196E-6296-B9ED-F612B9061782}"/>
          </ac:spMkLst>
        </pc:spChg>
        <pc:spChg chg="mod">
          <ac:chgData name="Jessica Graber" userId="5a1b4575d397405b" providerId="LiveId" clId="{852F6733-8C47-456B-AE11-F6EB1EFF4E94}" dt="2024-08-27T13:58:39.786" v="24382" actId="20577"/>
          <ac:spMkLst>
            <pc:docMk/>
            <pc:sldMk cId="2671546530" sldId="284"/>
            <ac:spMk id="3" creationId="{ACD2A821-2AD6-731F-4D8E-56CC62BD08C1}"/>
          </ac:spMkLst>
        </pc:spChg>
      </pc:sldChg>
      <pc:sldChg chg="addSp delSp modSp new del mod ord">
        <pc:chgData name="Jessica Graber" userId="5a1b4575d397405b" providerId="LiveId" clId="{852F6733-8C47-456B-AE11-F6EB1EFF4E94}" dt="2024-08-27T13:47:00.944" v="24313" actId="47"/>
        <pc:sldMkLst>
          <pc:docMk/>
          <pc:sldMk cId="478196973" sldId="285"/>
        </pc:sldMkLst>
        <pc:spChg chg="mod">
          <ac:chgData name="Jessica Graber" userId="5a1b4575d397405b" providerId="LiveId" clId="{852F6733-8C47-456B-AE11-F6EB1EFF4E94}" dt="2024-08-23T16:44:39.176" v="11256" actId="20577"/>
          <ac:spMkLst>
            <pc:docMk/>
            <pc:sldMk cId="478196973" sldId="285"/>
            <ac:spMk id="2" creationId="{B41560FB-7379-6F36-83CF-21F3973658B1}"/>
          </ac:spMkLst>
        </pc:spChg>
        <pc:spChg chg="mod">
          <ac:chgData name="Jessica Graber" userId="5a1b4575d397405b" providerId="LiveId" clId="{852F6733-8C47-456B-AE11-F6EB1EFF4E94}" dt="2024-08-23T16:52:24.921" v="11375" actId="20577"/>
          <ac:spMkLst>
            <pc:docMk/>
            <pc:sldMk cId="478196973" sldId="285"/>
            <ac:spMk id="3" creationId="{45A4B9F5-A4E5-AA31-04CD-2F08ADCE7614}"/>
          </ac:spMkLst>
        </pc:spChg>
        <pc:picChg chg="add del mod">
          <ac:chgData name="Jessica Graber" userId="5a1b4575d397405b" providerId="LiveId" clId="{852F6733-8C47-456B-AE11-F6EB1EFF4E94}" dt="2024-08-27T13:09:42.805" v="22111" actId="21"/>
          <ac:picMkLst>
            <pc:docMk/>
            <pc:sldMk cId="478196973" sldId="285"/>
            <ac:picMk id="5" creationId="{05EA8B12-B121-D777-32DB-26027E908E8E}"/>
          </ac:picMkLst>
        </pc:picChg>
      </pc:sldChg>
      <pc:sldChg chg="modSp new mod ord">
        <pc:chgData name="Jessica Graber" userId="5a1b4575d397405b" providerId="LiveId" clId="{852F6733-8C47-456B-AE11-F6EB1EFF4E94}" dt="2024-08-26T15:26:59.975" v="20497" actId="20577"/>
        <pc:sldMkLst>
          <pc:docMk/>
          <pc:sldMk cId="3526620283" sldId="286"/>
        </pc:sldMkLst>
        <pc:spChg chg="mod">
          <ac:chgData name="Jessica Graber" userId="5a1b4575d397405b" providerId="LiveId" clId="{852F6733-8C47-456B-AE11-F6EB1EFF4E94}" dt="2024-08-23T18:46:14.106" v="11411" actId="20577"/>
          <ac:spMkLst>
            <pc:docMk/>
            <pc:sldMk cId="3526620283" sldId="286"/>
            <ac:spMk id="2" creationId="{1CA565C4-4ADC-EAE2-7232-019C9E4162D8}"/>
          </ac:spMkLst>
        </pc:spChg>
        <pc:spChg chg="mod">
          <ac:chgData name="Jessica Graber" userId="5a1b4575d397405b" providerId="LiveId" clId="{852F6733-8C47-456B-AE11-F6EB1EFF4E94}" dt="2024-08-26T15:26:59.975" v="20497" actId="20577"/>
          <ac:spMkLst>
            <pc:docMk/>
            <pc:sldMk cId="3526620283" sldId="286"/>
            <ac:spMk id="3" creationId="{B76B14A0-3C7B-5C2E-CD8B-E172885071F0}"/>
          </ac:spMkLst>
        </pc:spChg>
      </pc:sldChg>
      <pc:sldChg chg="modSp new mod">
        <pc:chgData name="Jessica Graber" userId="5a1b4575d397405b" providerId="LiveId" clId="{852F6733-8C47-456B-AE11-F6EB1EFF4E94}" dt="2024-08-23T18:49:07.620" v="11897" actId="20577"/>
        <pc:sldMkLst>
          <pc:docMk/>
          <pc:sldMk cId="574733484" sldId="287"/>
        </pc:sldMkLst>
        <pc:spChg chg="mod">
          <ac:chgData name="Jessica Graber" userId="5a1b4575d397405b" providerId="LiveId" clId="{852F6733-8C47-456B-AE11-F6EB1EFF4E94}" dt="2024-08-23T18:48:55.658" v="11893" actId="20577"/>
          <ac:spMkLst>
            <pc:docMk/>
            <pc:sldMk cId="574733484" sldId="287"/>
            <ac:spMk id="2" creationId="{5DFA704C-11AF-C880-DCB8-D0BC52773D07}"/>
          </ac:spMkLst>
        </pc:spChg>
        <pc:spChg chg="mod">
          <ac:chgData name="Jessica Graber" userId="5a1b4575d397405b" providerId="LiveId" clId="{852F6733-8C47-456B-AE11-F6EB1EFF4E94}" dt="2024-08-23T18:49:07.620" v="11897" actId="20577"/>
          <ac:spMkLst>
            <pc:docMk/>
            <pc:sldMk cId="574733484" sldId="287"/>
            <ac:spMk id="3" creationId="{516487A7-3653-3912-56E4-100552373695}"/>
          </ac:spMkLst>
        </pc:spChg>
      </pc:sldChg>
      <pc:sldChg chg="modSp new mod">
        <pc:chgData name="Jessica Graber" userId="5a1b4575d397405b" providerId="LiveId" clId="{852F6733-8C47-456B-AE11-F6EB1EFF4E94}" dt="2024-08-26T15:41:02.473" v="20514" actId="27636"/>
        <pc:sldMkLst>
          <pc:docMk/>
          <pc:sldMk cId="4037458876" sldId="288"/>
        </pc:sldMkLst>
        <pc:spChg chg="mod">
          <ac:chgData name="Jessica Graber" userId="5a1b4575d397405b" providerId="LiveId" clId="{852F6733-8C47-456B-AE11-F6EB1EFF4E94}" dt="2024-08-23T18:50:39.008" v="11944" actId="20577"/>
          <ac:spMkLst>
            <pc:docMk/>
            <pc:sldMk cId="4037458876" sldId="288"/>
            <ac:spMk id="2" creationId="{90195CF4-B072-151F-1D1E-18AFDAEAC9A9}"/>
          </ac:spMkLst>
        </pc:spChg>
        <pc:spChg chg="mod">
          <ac:chgData name="Jessica Graber" userId="5a1b4575d397405b" providerId="LiveId" clId="{852F6733-8C47-456B-AE11-F6EB1EFF4E94}" dt="2024-08-26T15:41:02.473" v="20514" actId="27636"/>
          <ac:spMkLst>
            <pc:docMk/>
            <pc:sldMk cId="4037458876" sldId="288"/>
            <ac:spMk id="3" creationId="{92A23628-D7E5-48F5-C210-44C318CFA2C5}"/>
          </ac:spMkLst>
        </pc:spChg>
      </pc:sldChg>
      <pc:sldChg chg="addSp delSp modSp new mod">
        <pc:chgData name="Jessica Graber" userId="5a1b4575d397405b" providerId="LiveId" clId="{852F6733-8C47-456B-AE11-F6EB1EFF4E94}" dt="2024-08-26T15:16:19.815" v="20487" actId="114"/>
        <pc:sldMkLst>
          <pc:docMk/>
          <pc:sldMk cId="180455884" sldId="289"/>
        </pc:sldMkLst>
        <pc:spChg chg="mod">
          <ac:chgData name="Jessica Graber" userId="5a1b4575d397405b" providerId="LiveId" clId="{852F6733-8C47-456B-AE11-F6EB1EFF4E94}" dt="2024-08-23T18:52:42.338" v="12148" actId="20577"/>
          <ac:spMkLst>
            <pc:docMk/>
            <pc:sldMk cId="180455884" sldId="289"/>
            <ac:spMk id="2" creationId="{C5B1DE2C-2BF8-F5D3-CBC5-1E62D3E6421A}"/>
          </ac:spMkLst>
        </pc:spChg>
        <pc:spChg chg="del">
          <ac:chgData name="Jessica Graber" userId="5a1b4575d397405b" providerId="LiveId" clId="{852F6733-8C47-456B-AE11-F6EB1EFF4E94}" dt="2024-08-23T18:52:35.158" v="12124"/>
          <ac:spMkLst>
            <pc:docMk/>
            <pc:sldMk cId="180455884" sldId="289"/>
            <ac:spMk id="3" creationId="{DD025092-99D4-B719-023D-6007B79021FA}"/>
          </ac:spMkLst>
        </pc:spChg>
        <pc:spChg chg="add del mod">
          <ac:chgData name="Jessica Graber" userId="5a1b4575d397405b" providerId="LiveId" clId="{852F6733-8C47-456B-AE11-F6EB1EFF4E94}" dt="2024-08-23T18:55:17.937" v="12162"/>
          <ac:spMkLst>
            <pc:docMk/>
            <pc:sldMk cId="180455884" sldId="289"/>
            <ac:spMk id="5" creationId="{204E8F5F-2F6E-B4EB-759D-392116BC4FBA}"/>
          </ac:spMkLst>
        </pc:spChg>
        <pc:spChg chg="add mod">
          <ac:chgData name="Jessica Graber" userId="5a1b4575d397405b" providerId="LiveId" clId="{852F6733-8C47-456B-AE11-F6EB1EFF4E94}" dt="2024-08-26T15:16:19.815" v="20487" actId="114"/>
          <ac:spMkLst>
            <pc:docMk/>
            <pc:sldMk cId="180455884" sldId="289"/>
            <ac:spMk id="6" creationId="{5A400E17-3AB7-AF39-44A9-EEF2A63D3009}"/>
          </ac:spMkLst>
        </pc:spChg>
        <pc:graphicFrameChg chg="add mod modGraphic">
          <ac:chgData name="Jessica Graber" userId="5a1b4575d397405b" providerId="LiveId" clId="{852F6733-8C47-456B-AE11-F6EB1EFF4E94}" dt="2024-08-23T18:55:02.777" v="12159" actId="1076"/>
          <ac:graphicFrameMkLst>
            <pc:docMk/>
            <pc:sldMk cId="180455884" sldId="289"/>
            <ac:graphicFrameMk id="4" creationId="{9E20786E-73F8-C5B1-E187-B18DD488C99C}"/>
          </ac:graphicFrameMkLst>
        </pc:graphicFrameChg>
      </pc:sldChg>
      <pc:sldChg chg="modSp new del mod">
        <pc:chgData name="Jessica Graber" userId="5a1b4575d397405b" providerId="LiveId" clId="{852F6733-8C47-456B-AE11-F6EB1EFF4E94}" dt="2024-08-23T18:52:30.218" v="12122" actId="680"/>
        <pc:sldMkLst>
          <pc:docMk/>
          <pc:sldMk cId="3699857878" sldId="289"/>
        </pc:sldMkLst>
        <pc:spChg chg="mod">
          <ac:chgData name="Jessica Graber" userId="5a1b4575d397405b" providerId="LiveId" clId="{852F6733-8C47-456B-AE11-F6EB1EFF4E94}" dt="2024-08-23T18:52:29.667" v="12121"/>
          <ac:spMkLst>
            <pc:docMk/>
            <pc:sldMk cId="3699857878" sldId="289"/>
            <ac:spMk id="3" creationId="{3BE69DCC-0B7C-1F22-190C-CF33B42296C0}"/>
          </ac:spMkLst>
        </pc:spChg>
      </pc:sldChg>
      <pc:sldChg chg="modSp new mod">
        <pc:chgData name="Jessica Graber" userId="5a1b4575d397405b" providerId="LiveId" clId="{852F6733-8C47-456B-AE11-F6EB1EFF4E94}" dt="2024-08-23T19:00:41.888" v="12431" actId="6549"/>
        <pc:sldMkLst>
          <pc:docMk/>
          <pc:sldMk cId="1957024876" sldId="290"/>
        </pc:sldMkLst>
        <pc:spChg chg="mod">
          <ac:chgData name="Jessica Graber" userId="5a1b4575d397405b" providerId="LiveId" clId="{852F6733-8C47-456B-AE11-F6EB1EFF4E94}" dt="2024-08-23T18:59:35.907" v="12391" actId="5793"/>
          <ac:spMkLst>
            <pc:docMk/>
            <pc:sldMk cId="1957024876" sldId="290"/>
            <ac:spMk id="2" creationId="{D4796A8A-786C-6A32-AAF7-A349F89E2CD8}"/>
          </ac:spMkLst>
        </pc:spChg>
        <pc:spChg chg="mod">
          <ac:chgData name="Jessica Graber" userId="5a1b4575d397405b" providerId="LiveId" clId="{852F6733-8C47-456B-AE11-F6EB1EFF4E94}" dt="2024-08-23T19:00:41.888" v="12431" actId="6549"/>
          <ac:spMkLst>
            <pc:docMk/>
            <pc:sldMk cId="1957024876" sldId="290"/>
            <ac:spMk id="3" creationId="{AECD62DB-0B4D-E518-6338-0ACA243A4BAF}"/>
          </ac:spMkLst>
        </pc:spChg>
      </pc:sldChg>
      <pc:sldChg chg="modSp new mod">
        <pc:chgData name="Jessica Graber" userId="5a1b4575d397405b" providerId="LiveId" clId="{852F6733-8C47-456B-AE11-F6EB1EFF4E94}" dt="2024-08-23T19:01:37.606" v="12655" actId="20577"/>
        <pc:sldMkLst>
          <pc:docMk/>
          <pc:sldMk cId="3218301465" sldId="291"/>
        </pc:sldMkLst>
        <pc:spChg chg="mod">
          <ac:chgData name="Jessica Graber" userId="5a1b4575d397405b" providerId="LiveId" clId="{852F6733-8C47-456B-AE11-F6EB1EFF4E94}" dt="2024-08-23T19:00:58.741" v="12454" actId="20577"/>
          <ac:spMkLst>
            <pc:docMk/>
            <pc:sldMk cId="3218301465" sldId="291"/>
            <ac:spMk id="2" creationId="{6FCDE3AE-51EB-89C8-6835-787A68FC248D}"/>
          </ac:spMkLst>
        </pc:spChg>
        <pc:spChg chg="mod">
          <ac:chgData name="Jessica Graber" userId="5a1b4575d397405b" providerId="LiveId" clId="{852F6733-8C47-456B-AE11-F6EB1EFF4E94}" dt="2024-08-23T19:01:37.606" v="12655" actId="20577"/>
          <ac:spMkLst>
            <pc:docMk/>
            <pc:sldMk cId="3218301465" sldId="291"/>
            <ac:spMk id="3" creationId="{9D32B323-BDE8-1C12-4F08-7050C76E110E}"/>
          </ac:spMkLst>
        </pc:spChg>
      </pc:sldChg>
      <pc:sldChg chg="modSp new mod">
        <pc:chgData name="Jessica Graber" userId="5a1b4575d397405b" providerId="LiveId" clId="{852F6733-8C47-456B-AE11-F6EB1EFF4E94}" dt="2024-08-23T19:08:35.447" v="13832" actId="20577"/>
        <pc:sldMkLst>
          <pc:docMk/>
          <pc:sldMk cId="4262154629" sldId="292"/>
        </pc:sldMkLst>
        <pc:spChg chg="mod">
          <ac:chgData name="Jessica Graber" userId="5a1b4575d397405b" providerId="LiveId" clId="{852F6733-8C47-456B-AE11-F6EB1EFF4E94}" dt="2024-08-23T19:01:52.669" v="12682" actId="20577"/>
          <ac:spMkLst>
            <pc:docMk/>
            <pc:sldMk cId="4262154629" sldId="292"/>
            <ac:spMk id="2" creationId="{A095CBFE-AE41-DE21-C725-CF7B827891C4}"/>
          </ac:spMkLst>
        </pc:spChg>
        <pc:spChg chg="mod">
          <ac:chgData name="Jessica Graber" userId="5a1b4575d397405b" providerId="LiveId" clId="{852F6733-8C47-456B-AE11-F6EB1EFF4E94}" dt="2024-08-23T19:08:35.447" v="13832" actId="20577"/>
          <ac:spMkLst>
            <pc:docMk/>
            <pc:sldMk cId="4262154629" sldId="292"/>
            <ac:spMk id="3" creationId="{6BA0C858-0E37-EEDA-5732-47DFC7A10BDB}"/>
          </ac:spMkLst>
        </pc:spChg>
      </pc:sldChg>
      <pc:sldChg chg="modSp new mod">
        <pc:chgData name="Jessica Graber" userId="5a1b4575d397405b" providerId="LiveId" clId="{852F6733-8C47-456B-AE11-F6EB1EFF4E94}" dt="2024-08-26T16:53:59.439" v="21826" actId="1076"/>
        <pc:sldMkLst>
          <pc:docMk/>
          <pc:sldMk cId="3456984881" sldId="293"/>
        </pc:sldMkLst>
        <pc:spChg chg="mod">
          <ac:chgData name="Jessica Graber" userId="5a1b4575d397405b" providerId="LiveId" clId="{852F6733-8C47-456B-AE11-F6EB1EFF4E94}" dt="2024-08-23T19:06:29.177" v="13438" actId="20577"/>
          <ac:spMkLst>
            <pc:docMk/>
            <pc:sldMk cId="3456984881" sldId="293"/>
            <ac:spMk id="2" creationId="{38EF8A2E-3753-D9D7-F392-F32025FB87FB}"/>
          </ac:spMkLst>
        </pc:spChg>
        <pc:spChg chg="mod">
          <ac:chgData name="Jessica Graber" userId="5a1b4575d397405b" providerId="LiveId" clId="{852F6733-8C47-456B-AE11-F6EB1EFF4E94}" dt="2024-08-26T16:53:59.439" v="21826" actId="1076"/>
          <ac:spMkLst>
            <pc:docMk/>
            <pc:sldMk cId="3456984881" sldId="293"/>
            <ac:spMk id="3" creationId="{1C8D2915-D0AF-6A51-3547-01F117D8B45F}"/>
          </ac:spMkLst>
        </pc:spChg>
      </pc:sldChg>
      <pc:sldChg chg="modSp new mod">
        <pc:chgData name="Jessica Graber" userId="5a1b4575d397405b" providerId="LiveId" clId="{852F6733-8C47-456B-AE11-F6EB1EFF4E94}" dt="2024-08-27T13:59:17.962" v="24385" actId="27636"/>
        <pc:sldMkLst>
          <pc:docMk/>
          <pc:sldMk cId="999420037" sldId="294"/>
        </pc:sldMkLst>
        <pc:spChg chg="mod">
          <ac:chgData name="Jessica Graber" userId="5a1b4575d397405b" providerId="LiveId" clId="{852F6733-8C47-456B-AE11-F6EB1EFF4E94}" dt="2024-08-23T19:09:14.962" v="13861" actId="20577"/>
          <ac:spMkLst>
            <pc:docMk/>
            <pc:sldMk cId="999420037" sldId="294"/>
            <ac:spMk id="2" creationId="{2370E22C-AF02-18B2-B220-F9C42251F21E}"/>
          </ac:spMkLst>
        </pc:spChg>
        <pc:spChg chg="mod">
          <ac:chgData name="Jessica Graber" userId="5a1b4575d397405b" providerId="LiveId" clId="{852F6733-8C47-456B-AE11-F6EB1EFF4E94}" dt="2024-08-27T13:59:17.962" v="24385" actId="27636"/>
          <ac:spMkLst>
            <pc:docMk/>
            <pc:sldMk cId="999420037" sldId="294"/>
            <ac:spMk id="3" creationId="{294B40B6-B3D8-5376-96B1-988709529980}"/>
          </ac:spMkLst>
        </pc:spChg>
      </pc:sldChg>
      <pc:sldChg chg="modSp new mod">
        <pc:chgData name="Jessica Graber" userId="5a1b4575d397405b" providerId="LiveId" clId="{852F6733-8C47-456B-AE11-F6EB1EFF4E94}" dt="2024-08-23T19:22:59.803" v="15476" actId="27636"/>
        <pc:sldMkLst>
          <pc:docMk/>
          <pc:sldMk cId="1914830942" sldId="295"/>
        </pc:sldMkLst>
        <pc:spChg chg="mod">
          <ac:chgData name="Jessica Graber" userId="5a1b4575d397405b" providerId="LiveId" clId="{852F6733-8C47-456B-AE11-F6EB1EFF4E94}" dt="2024-08-23T19:16:19.724" v="14583" actId="20577"/>
          <ac:spMkLst>
            <pc:docMk/>
            <pc:sldMk cId="1914830942" sldId="295"/>
            <ac:spMk id="2" creationId="{ACACD154-E192-512B-2D26-499E5E8075ED}"/>
          </ac:spMkLst>
        </pc:spChg>
        <pc:spChg chg="mod">
          <ac:chgData name="Jessica Graber" userId="5a1b4575d397405b" providerId="LiveId" clId="{852F6733-8C47-456B-AE11-F6EB1EFF4E94}" dt="2024-08-23T19:22:59.803" v="15476" actId="27636"/>
          <ac:spMkLst>
            <pc:docMk/>
            <pc:sldMk cId="1914830942" sldId="295"/>
            <ac:spMk id="3" creationId="{D3C0775E-3B2F-CAA6-F187-C6E5F774C3AF}"/>
          </ac:spMkLst>
        </pc:spChg>
      </pc:sldChg>
      <pc:sldChg chg="modSp add mod ord">
        <pc:chgData name="Jessica Graber" userId="5a1b4575d397405b" providerId="LiveId" clId="{852F6733-8C47-456B-AE11-F6EB1EFF4E94}" dt="2024-08-26T13:46:09.521" v="19007"/>
        <pc:sldMkLst>
          <pc:docMk/>
          <pc:sldMk cId="3815354654" sldId="296"/>
        </pc:sldMkLst>
        <pc:spChg chg="mod">
          <ac:chgData name="Jessica Graber" userId="5a1b4575d397405b" providerId="LiveId" clId="{852F6733-8C47-456B-AE11-F6EB1EFF4E94}" dt="2024-08-26T13:41:13.174" v="18989" actId="14100"/>
          <ac:spMkLst>
            <pc:docMk/>
            <pc:sldMk cId="3815354654" sldId="296"/>
            <ac:spMk id="3" creationId="{26E7B8EE-68ED-D7C7-EDB0-5401C38CD74D}"/>
          </ac:spMkLst>
        </pc:spChg>
      </pc:sldChg>
      <pc:sldChg chg="modSp new mod">
        <pc:chgData name="Jessica Graber" userId="5a1b4575d397405b" providerId="LiveId" clId="{852F6733-8C47-456B-AE11-F6EB1EFF4E94}" dt="2024-08-23T19:27:40.156" v="16251" actId="20577"/>
        <pc:sldMkLst>
          <pc:docMk/>
          <pc:sldMk cId="3476587876" sldId="297"/>
        </pc:sldMkLst>
        <pc:spChg chg="mod">
          <ac:chgData name="Jessica Graber" userId="5a1b4575d397405b" providerId="LiveId" clId="{852F6733-8C47-456B-AE11-F6EB1EFF4E94}" dt="2024-08-23T19:27:40.156" v="16251" actId="20577"/>
          <ac:spMkLst>
            <pc:docMk/>
            <pc:sldMk cId="3476587876" sldId="297"/>
            <ac:spMk id="2" creationId="{579A17C7-9C1C-1C11-E2E7-0FB8264A2192}"/>
          </ac:spMkLst>
        </pc:spChg>
        <pc:spChg chg="mod">
          <ac:chgData name="Jessica Graber" userId="5a1b4575d397405b" providerId="LiveId" clId="{852F6733-8C47-456B-AE11-F6EB1EFF4E94}" dt="2024-08-23T19:27:34.552" v="16236" actId="14100"/>
          <ac:spMkLst>
            <pc:docMk/>
            <pc:sldMk cId="3476587876" sldId="297"/>
            <ac:spMk id="3" creationId="{C6A38027-67BC-109D-5CB0-9CD28B5B1B5B}"/>
          </ac:spMkLst>
        </pc:spChg>
      </pc:sldChg>
      <pc:sldChg chg="modSp new mod">
        <pc:chgData name="Jessica Graber" userId="5a1b4575d397405b" providerId="LiveId" clId="{852F6733-8C47-456B-AE11-F6EB1EFF4E94}" dt="2024-08-26T15:53:51.787" v="20676" actId="27636"/>
        <pc:sldMkLst>
          <pc:docMk/>
          <pc:sldMk cId="1878341215" sldId="298"/>
        </pc:sldMkLst>
        <pc:spChg chg="mod">
          <ac:chgData name="Jessica Graber" userId="5a1b4575d397405b" providerId="LiveId" clId="{852F6733-8C47-456B-AE11-F6EB1EFF4E94}" dt="2024-08-23T19:28:07.550" v="16276" actId="20577"/>
          <ac:spMkLst>
            <pc:docMk/>
            <pc:sldMk cId="1878341215" sldId="298"/>
            <ac:spMk id="2" creationId="{7E4C6834-FF6C-3389-C657-94E87BAB372D}"/>
          </ac:spMkLst>
        </pc:spChg>
        <pc:spChg chg="mod">
          <ac:chgData name="Jessica Graber" userId="5a1b4575d397405b" providerId="LiveId" clId="{852F6733-8C47-456B-AE11-F6EB1EFF4E94}" dt="2024-08-26T15:53:51.787" v="20676" actId="27636"/>
          <ac:spMkLst>
            <pc:docMk/>
            <pc:sldMk cId="1878341215" sldId="298"/>
            <ac:spMk id="3" creationId="{D9C323F4-9E34-B49D-510C-8B8CDB2F3481}"/>
          </ac:spMkLst>
        </pc:spChg>
      </pc:sldChg>
      <pc:sldChg chg="modSp new mod">
        <pc:chgData name="Jessica Graber" userId="5a1b4575d397405b" providerId="LiveId" clId="{852F6733-8C47-456B-AE11-F6EB1EFF4E94}" dt="2024-08-26T15:54:56.355" v="20800" actId="6549"/>
        <pc:sldMkLst>
          <pc:docMk/>
          <pc:sldMk cId="2295480295" sldId="299"/>
        </pc:sldMkLst>
        <pc:spChg chg="mod">
          <ac:chgData name="Jessica Graber" userId="5a1b4575d397405b" providerId="LiveId" clId="{852F6733-8C47-456B-AE11-F6EB1EFF4E94}" dt="2024-08-23T19:31:20.326" v="16752" actId="20577"/>
          <ac:spMkLst>
            <pc:docMk/>
            <pc:sldMk cId="2295480295" sldId="299"/>
            <ac:spMk id="2" creationId="{E4215087-2B6C-32B7-847C-BB2F327ED023}"/>
          </ac:spMkLst>
        </pc:spChg>
        <pc:spChg chg="mod">
          <ac:chgData name="Jessica Graber" userId="5a1b4575d397405b" providerId="LiveId" clId="{852F6733-8C47-456B-AE11-F6EB1EFF4E94}" dt="2024-08-26T15:54:56.355" v="20800" actId="6549"/>
          <ac:spMkLst>
            <pc:docMk/>
            <pc:sldMk cId="2295480295" sldId="299"/>
            <ac:spMk id="3" creationId="{881F08F5-912E-C863-D163-EE33106061B4}"/>
          </ac:spMkLst>
        </pc:spChg>
      </pc:sldChg>
      <pc:sldChg chg="modSp add del mod">
        <pc:chgData name="Jessica Graber" userId="5a1b4575d397405b" providerId="LiveId" clId="{852F6733-8C47-456B-AE11-F6EB1EFF4E94}" dt="2024-08-26T15:54:27.331" v="20767" actId="47"/>
        <pc:sldMkLst>
          <pc:docMk/>
          <pc:sldMk cId="725829623" sldId="300"/>
        </pc:sldMkLst>
        <pc:spChg chg="mod">
          <ac:chgData name="Jessica Graber" userId="5a1b4575d397405b" providerId="LiveId" clId="{852F6733-8C47-456B-AE11-F6EB1EFF4E94}" dt="2024-08-23T19:31:39.395" v="16782" actId="20577"/>
          <ac:spMkLst>
            <pc:docMk/>
            <pc:sldMk cId="725829623" sldId="300"/>
            <ac:spMk id="3" creationId="{881F08F5-912E-C863-D163-EE33106061B4}"/>
          </ac:spMkLst>
        </pc:spChg>
      </pc:sldChg>
      <pc:sldChg chg="modSp add del mod">
        <pc:chgData name="Jessica Graber" userId="5a1b4575d397405b" providerId="LiveId" clId="{852F6733-8C47-456B-AE11-F6EB1EFF4E94}" dt="2024-08-26T15:54:28.165" v="20768" actId="47"/>
        <pc:sldMkLst>
          <pc:docMk/>
          <pc:sldMk cId="668966893" sldId="301"/>
        </pc:sldMkLst>
        <pc:spChg chg="mod">
          <ac:chgData name="Jessica Graber" userId="5a1b4575d397405b" providerId="LiveId" clId="{852F6733-8C47-456B-AE11-F6EB1EFF4E94}" dt="2024-08-23T19:31:52.562" v="16821" actId="20577"/>
          <ac:spMkLst>
            <pc:docMk/>
            <pc:sldMk cId="668966893" sldId="301"/>
            <ac:spMk id="3" creationId="{881F08F5-912E-C863-D163-EE33106061B4}"/>
          </ac:spMkLst>
        </pc:spChg>
      </pc:sldChg>
      <pc:sldChg chg="modSp add del mod">
        <pc:chgData name="Jessica Graber" userId="5a1b4575d397405b" providerId="LiveId" clId="{852F6733-8C47-456B-AE11-F6EB1EFF4E94}" dt="2024-08-26T15:54:30.376" v="20769" actId="47"/>
        <pc:sldMkLst>
          <pc:docMk/>
          <pc:sldMk cId="3177996644" sldId="302"/>
        </pc:sldMkLst>
        <pc:spChg chg="mod">
          <ac:chgData name="Jessica Graber" userId="5a1b4575d397405b" providerId="LiveId" clId="{852F6733-8C47-456B-AE11-F6EB1EFF4E94}" dt="2024-08-23T19:32:05.701" v="16845" actId="20577"/>
          <ac:spMkLst>
            <pc:docMk/>
            <pc:sldMk cId="3177996644" sldId="302"/>
            <ac:spMk id="3" creationId="{881F08F5-912E-C863-D163-EE33106061B4}"/>
          </ac:spMkLst>
        </pc:spChg>
      </pc:sldChg>
      <pc:sldChg chg="modSp new mod">
        <pc:chgData name="Jessica Graber" userId="5a1b4575d397405b" providerId="LiveId" clId="{852F6733-8C47-456B-AE11-F6EB1EFF4E94}" dt="2024-08-26T15:55:10.074" v="20806" actId="27636"/>
        <pc:sldMkLst>
          <pc:docMk/>
          <pc:sldMk cId="114123181" sldId="303"/>
        </pc:sldMkLst>
        <pc:spChg chg="mod">
          <ac:chgData name="Jessica Graber" userId="5a1b4575d397405b" providerId="LiveId" clId="{852F6733-8C47-456B-AE11-F6EB1EFF4E94}" dt="2024-08-23T19:33:06.863" v="16877" actId="20577"/>
          <ac:spMkLst>
            <pc:docMk/>
            <pc:sldMk cId="114123181" sldId="303"/>
            <ac:spMk id="2" creationId="{2DAE08EE-511A-F311-F464-9711DD44DB0A}"/>
          </ac:spMkLst>
        </pc:spChg>
        <pc:spChg chg="mod">
          <ac:chgData name="Jessica Graber" userId="5a1b4575d397405b" providerId="LiveId" clId="{852F6733-8C47-456B-AE11-F6EB1EFF4E94}" dt="2024-08-26T15:55:10.074" v="20806" actId="27636"/>
          <ac:spMkLst>
            <pc:docMk/>
            <pc:sldMk cId="114123181" sldId="303"/>
            <ac:spMk id="3" creationId="{C517FBDF-35F8-38B1-7DC5-0DB1B335AF56}"/>
          </ac:spMkLst>
        </pc:spChg>
      </pc:sldChg>
      <pc:sldChg chg="new del">
        <pc:chgData name="Jessica Graber" userId="5a1b4575d397405b" providerId="LiveId" clId="{852F6733-8C47-456B-AE11-F6EB1EFF4E94}" dt="2024-08-23T19:32:52.382" v="16847" actId="680"/>
        <pc:sldMkLst>
          <pc:docMk/>
          <pc:sldMk cId="919049277" sldId="303"/>
        </pc:sldMkLst>
      </pc:sldChg>
      <pc:sldChg chg="modSp new mod">
        <pc:chgData name="Jessica Graber" userId="5a1b4575d397405b" providerId="LiveId" clId="{852F6733-8C47-456B-AE11-F6EB1EFF4E94}" dt="2024-08-26T15:55:15.522" v="20807" actId="14100"/>
        <pc:sldMkLst>
          <pc:docMk/>
          <pc:sldMk cId="1239843114" sldId="304"/>
        </pc:sldMkLst>
        <pc:spChg chg="mod">
          <ac:chgData name="Jessica Graber" userId="5a1b4575d397405b" providerId="LiveId" clId="{852F6733-8C47-456B-AE11-F6EB1EFF4E94}" dt="2024-08-23T19:44:49.590" v="16972" actId="20577"/>
          <ac:spMkLst>
            <pc:docMk/>
            <pc:sldMk cId="1239843114" sldId="304"/>
            <ac:spMk id="2" creationId="{A101A017-E871-BE36-2C04-235D76D68A11}"/>
          </ac:spMkLst>
        </pc:spChg>
        <pc:spChg chg="mod">
          <ac:chgData name="Jessica Graber" userId="5a1b4575d397405b" providerId="LiveId" clId="{852F6733-8C47-456B-AE11-F6EB1EFF4E94}" dt="2024-08-26T15:55:15.522" v="20807" actId="14100"/>
          <ac:spMkLst>
            <pc:docMk/>
            <pc:sldMk cId="1239843114" sldId="304"/>
            <ac:spMk id="3" creationId="{4B628957-013B-DF97-ED73-204B5E52791B}"/>
          </ac:spMkLst>
        </pc:spChg>
      </pc:sldChg>
      <pc:sldChg chg="modSp new mod">
        <pc:chgData name="Jessica Graber" userId="5a1b4575d397405b" providerId="LiveId" clId="{852F6733-8C47-456B-AE11-F6EB1EFF4E94}" dt="2024-08-28T13:31:21.095" v="25879" actId="33524"/>
        <pc:sldMkLst>
          <pc:docMk/>
          <pc:sldMk cId="1333049652" sldId="305"/>
        </pc:sldMkLst>
        <pc:spChg chg="mod">
          <ac:chgData name="Jessica Graber" userId="5a1b4575d397405b" providerId="LiveId" clId="{852F6733-8C47-456B-AE11-F6EB1EFF4E94}" dt="2024-08-23T19:50:38.405" v="17530" actId="20577"/>
          <ac:spMkLst>
            <pc:docMk/>
            <pc:sldMk cId="1333049652" sldId="305"/>
            <ac:spMk id="2" creationId="{141F3D8D-BFDE-A8C4-509F-BF8D856C6561}"/>
          </ac:spMkLst>
        </pc:spChg>
        <pc:spChg chg="mod">
          <ac:chgData name="Jessica Graber" userId="5a1b4575d397405b" providerId="LiveId" clId="{852F6733-8C47-456B-AE11-F6EB1EFF4E94}" dt="2024-08-28T13:31:21.095" v="25879" actId="33524"/>
          <ac:spMkLst>
            <pc:docMk/>
            <pc:sldMk cId="1333049652" sldId="305"/>
            <ac:spMk id="3" creationId="{27212C06-F03A-CABD-9C05-95251F6F3A14}"/>
          </ac:spMkLst>
        </pc:spChg>
      </pc:sldChg>
      <pc:sldChg chg="modSp new mod">
        <pc:chgData name="Jessica Graber" userId="5a1b4575d397405b" providerId="LiveId" clId="{852F6733-8C47-456B-AE11-F6EB1EFF4E94}" dt="2024-08-27T14:08:21.352" v="24399" actId="20577"/>
        <pc:sldMkLst>
          <pc:docMk/>
          <pc:sldMk cId="2205256665" sldId="306"/>
        </pc:sldMkLst>
        <pc:spChg chg="mod">
          <ac:chgData name="Jessica Graber" userId="5a1b4575d397405b" providerId="LiveId" clId="{852F6733-8C47-456B-AE11-F6EB1EFF4E94}" dt="2024-08-23T19:50:46.469" v="17554" actId="20577"/>
          <ac:spMkLst>
            <pc:docMk/>
            <pc:sldMk cId="2205256665" sldId="306"/>
            <ac:spMk id="2" creationId="{BE4B0E99-1271-8EF3-25AD-F663A087CD9E}"/>
          </ac:spMkLst>
        </pc:spChg>
        <pc:spChg chg="mod">
          <ac:chgData name="Jessica Graber" userId="5a1b4575d397405b" providerId="LiveId" clId="{852F6733-8C47-456B-AE11-F6EB1EFF4E94}" dt="2024-08-27T14:08:21.352" v="24399" actId="20577"/>
          <ac:spMkLst>
            <pc:docMk/>
            <pc:sldMk cId="2205256665" sldId="306"/>
            <ac:spMk id="3" creationId="{0047CD9D-0FB9-0303-75FD-1C750A116C3C}"/>
          </ac:spMkLst>
        </pc:spChg>
      </pc:sldChg>
      <pc:sldChg chg="modSp new mod ord">
        <pc:chgData name="Jessica Graber" userId="5a1b4575d397405b" providerId="LiveId" clId="{852F6733-8C47-456B-AE11-F6EB1EFF4E94}" dt="2024-08-27T13:14:35.087" v="22321"/>
        <pc:sldMkLst>
          <pc:docMk/>
          <pc:sldMk cId="1539612990" sldId="307"/>
        </pc:sldMkLst>
        <pc:spChg chg="mod">
          <ac:chgData name="Jessica Graber" userId="5a1b4575d397405b" providerId="LiveId" clId="{852F6733-8C47-456B-AE11-F6EB1EFF4E94}" dt="2024-08-26T13:51:25.701" v="19617" actId="20577"/>
          <ac:spMkLst>
            <pc:docMk/>
            <pc:sldMk cId="1539612990" sldId="307"/>
            <ac:spMk id="2" creationId="{1CE26312-1ECC-923B-4B6D-4FAC1496D9C0}"/>
          </ac:spMkLst>
        </pc:spChg>
        <pc:spChg chg="mod">
          <ac:chgData name="Jessica Graber" userId="5a1b4575d397405b" providerId="LiveId" clId="{852F6733-8C47-456B-AE11-F6EB1EFF4E94}" dt="2024-08-27T13:14:31.304" v="22319" actId="27636"/>
          <ac:spMkLst>
            <pc:docMk/>
            <pc:sldMk cId="1539612990" sldId="307"/>
            <ac:spMk id="3" creationId="{BE28670E-6E51-A080-6DFA-5B2E76F9E78F}"/>
          </ac:spMkLst>
        </pc:spChg>
      </pc:sldChg>
      <pc:sldChg chg="addSp delSp modSp new mod">
        <pc:chgData name="Jessica Graber" userId="5a1b4575d397405b" providerId="LiveId" clId="{852F6733-8C47-456B-AE11-F6EB1EFF4E94}" dt="2024-08-27T13:04:46.432" v="21986" actId="20577"/>
        <pc:sldMkLst>
          <pc:docMk/>
          <pc:sldMk cId="1645717643" sldId="308"/>
        </pc:sldMkLst>
        <pc:spChg chg="mod">
          <ac:chgData name="Jessica Graber" userId="5a1b4575d397405b" providerId="LiveId" clId="{852F6733-8C47-456B-AE11-F6EB1EFF4E94}" dt="2024-08-26T13:51:34.356" v="19647" actId="20577"/>
          <ac:spMkLst>
            <pc:docMk/>
            <pc:sldMk cId="1645717643" sldId="308"/>
            <ac:spMk id="2" creationId="{E21B423D-5046-2FE1-7036-453244B29532}"/>
          </ac:spMkLst>
        </pc:spChg>
        <pc:spChg chg="mod">
          <ac:chgData name="Jessica Graber" userId="5a1b4575d397405b" providerId="LiveId" clId="{852F6733-8C47-456B-AE11-F6EB1EFF4E94}" dt="2024-08-27T13:04:46.432" v="21986" actId="20577"/>
          <ac:spMkLst>
            <pc:docMk/>
            <pc:sldMk cId="1645717643" sldId="308"/>
            <ac:spMk id="3" creationId="{93F6EF81-8578-6684-712B-33208728F453}"/>
          </ac:spMkLst>
        </pc:spChg>
        <pc:picChg chg="add del mod">
          <ac:chgData name="Jessica Graber" userId="5a1b4575d397405b" providerId="LiveId" clId="{852F6733-8C47-456B-AE11-F6EB1EFF4E94}" dt="2024-08-26T15:57:40.130" v="21080" actId="21"/>
          <ac:picMkLst>
            <pc:docMk/>
            <pc:sldMk cId="1645717643" sldId="308"/>
            <ac:picMk id="5" creationId="{0775B6D1-A506-850D-86DF-C2AECEBD16AC}"/>
          </ac:picMkLst>
        </pc:picChg>
      </pc:sldChg>
      <pc:sldChg chg="addSp modSp new mod">
        <pc:chgData name="Jessica Graber" userId="5a1b4575d397405b" providerId="LiveId" clId="{852F6733-8C47-456B-AE11-F6EB1EFF4E94}" dt="2024-08-27T13:11:35.959" v="22141" actId="1076"/>
        <pc:sldMkLst>
          <pc:docMk/>
          <pc:sldMk cId="3147184152" sldId="309"/>
        </pc:sldMkLst>
        <pc:spChg chg="mod">
          <ac:chgData name="Jessica Graber" userId="5a1b4575d397405b" providerId="LiveId" clId="{852F6733-8C47-456B-AE11-F6EB1EFF4E94}" dt="2024-08-27T13:11:35.959" v="22141" actId="1076"/>
          <ac:spMkLst>
            <pc:docMk/>
            <pc:sldMk cId="3147184152" sldId="309"/>
            <ac:spMk id="2" creationId="{CED73892-21E3-F172-B16D-CEAFA1F08DF5}"/>
          </ac:spMkLst>
        </pc:spChg>
        <pc:spChg chg="mod">
          <ac:chgData name="Jessica Graber" userId="5a1b4575d397405b" providerId="LiveId" clId="{852F6733-8C47-456B-AE11-F6EB1EFF4E94}" dt="2024-08-27T13:09:26.819" v="22109" actId="1076"/>
          <ac:spMkLst>
            <pc:docMk/>
            <pc:sldMk cId="3147184152" sldId="309"/>
            <ac:spMk id="3" creationId="{17536FAE-310A-1972-8487-1560188EC27F}"/>
          </ac:spMkLst>
        </pc:spChg>
        <pc:picChg chg="add mod">
          <ac:chgData name="Jessica Graber" userId="5a1b4575d397405b" providerId="LiveId" clId="{852F6733-8C47-456B-AE11-F6EB1EFF4E94}" dt="2024-08-27T13:08:40.757" v="22087" actId="1076"/>
          <ac:picMkLst>
            <pc:docMk/>
            <pc:sldMk cId="3147184152" sldId="309"/>
            <ac:picMk id="5" creationId="{52A239DC-9014-D9B5-8805-AE74CB044F97}"/>
          </ac:picMkLst>
        </pc:picChg>
      </pc:sldChg>
      <pc:sldChg chg="new del">
        <pc:chgData name="Jessica Graber" userId="5a1b4575d397405b" providerId="LiveId" clId="{852F6733-8C47-456B-AE11-F6EB1EFF4E94}" dt="2024-08-27T13:11:58.023" v="22146" actId="47"/>
        <pc:sldMkLst>
          <pc:docMk/>
          <pc:sldMk cId="458805841" sldId="310"/>
        </pc:sldMkLst>
      </pc:sldChg>
      <pc:sldChg chg="new del">
        <pc:chgData name="Jessica Graber" userId="5a1b4575d397405b" providerId="LiveId" clId="{852F6733-8C47-456B-AE11-F6EB1EFF4E94}" dt="2024-08-27T13:12:42.428" v="22151" actId="47"/>
        <pc:sldMkLst>
          <pc:docMk/>
          <pc:sldMk cId="195661271" sldId="311"/>
        </pc:sldMkLst>
      </pc:sldChg>
      <pc:sldChg chg="addSp modSp new mod">
        <pc:chgData name="Jessica Graber" userId="5a1b4575d397405b" providerId="LiveId" clId="{852F6733-8C47-456B-AE11-F6EB1EFF4E94}" dt="2024-08-27T13:11:41.531" v="22142" actId="1076"/>
        <pc:sldMkLst>
          <pc:docMk/>
          <pc:sldMk cId="2153478426" sldId="312"/>
        </pc:sldMkLst>
        <pc:spChg chg="mod">
          <ac:chgData name="Jessica Graber" userId="5a1b4575d397405b" providerId="LiveId" clId="{852F6733-8C47-456B-AE11-F6EB1EFF4E94}" dt="2024-08-27T13:11:41.531" v="22142" actId="1076"/>
          <ac:spMkLst>
            <pc:docMk/>
            <pc:sldMk cId="2153478426" sldId="312"/>
            <ac:spMk id="2" creationId="{F919B5ED-87BC-503C-E8ED-484AA455494B}"/>
          </ac:spMkLst>
        </pc:spChg>
        <pc:spChg chg="mod">
          <ac:chgData name="Jessica Graber" userId="5a1b4575d397405b" providerId="LiveId" clId="{852F6733-8C47-456B-AE11-F6EB1EFF4E94}" dt="2024-08-27T13:10:22.431" v="22129" actId="1076"/>
          <ac:spMkLst>
            <pc:docMk/>
            <pc:sldMk cId="2153478426" sldId="312"/>
            <ac:spMk id="3" creationId="{7636B8CE-D271-E0F1-4ABC-56DD6DE98D6F}"/>
          </ac:spMkLst>
        </pc:spChg>
        <pc:picChg chg="add mod">
          <ac:chgData name="Jessica Graber" userId="5a1b4575d397405b" providerId="LiveId" clId="{852F6733-8C47-456B-AE11-F6EB1EFF4E94}" dt="2024-08-27T13:10:13.350" v="22126" actId="1076"/>
          <ac:picMkLst>
            <pc:docMk/>
            <pc:sldMk cId="2153478426" sldId="312"/>
            <ac:picMk id="5" creationId="{05EA8B12-B121-D777-32DB-26027E908E8E}"/>
          </ac:picMkLst>
        </pc:picChg>
      </pc:sldChg>
      <pc:sldChg chg="addSp delSp modSp new mod modClrScheme chgLayout">
        <pc:chgData name="Jessica Graber" userId="5a1b4575d397405b" providerId="LiveId" clId="{852F6733-8C47-456B-AE11-F6EB1EFF4E94}" dt="2024-08-26T16:01:38.446" v="21220" actId="1076"/>
        <pc:sldMkLst>
          <pc:docMk/>
          <pc:sldMk cId="2677581333" sldId="313"/>
        </pc:sldMkLst>
        <pc:spChg chg="del mod ord">
          <ac:chgData name="Jessica Graber" userId="5a1b4575d397405b" providerId="LiveId" clId="{852F6733-8C47-456B-AE11-F6EB1EFF4E94}" dt="2024-08-26T15:59:47.256" v="21138" actId="478"/>
          <ac:spMkLst>
            <pc:docMk/>
            <pc:sldMk cId="2677581333" sldId="313"/>
            <ac:spMk id="2" creationId="{AB3E0BB6-76A6-BDAC-344A-FEC8D160B4E9}"/>
          </ac:spMkLst>
        </pc:spChg>
        <pc:spChg chg="del mod ord">
          <ac:chgData name="Jessica Graber" userId="5a1b4575d397405b" providerId="LiveId" clId="{852F6733-8C47-456B-AE11-F6EB1EFF4E94}" dt="2024-08-26T15:59:51.745" v="21140" actId="478"/>
          <ac:spMkLst>
            <pc:docMk/>
            <pc:sldMk cId="2677581333" sldId="313"/>
            <ac:spMk id="3" creationId="{D80FCB87-BC76-99C9-9DA0-C7DEF398E903}"/>
          </ac:spMkLst>
        </pc:spChg>
        <pc:spChg chg="add mod ord">
          <ac:chgData name="Jessica Graber" userId="5a1b4575d397405b" providerId="LiveId" clId="{852F6733-8C47-456B-AE11-F6EB1EFF4E94}" dt="2024-08-26T16:01:34.807" v="21219" actId="167"/>
          <ac:spMkLst>
            <pc:docMk/>
            <pc:sldMk cId="2677581333" sldId="313"/>
            <ac:spMk id="7" creationId="{256F651B-D8F3-CB64-DA4E-2D6E48AAE455}"/>
          </ac:spMkLst>
        </pc:spChg>
        <pc:picChg chg="add mod">
          <ac:chgData name="Jessica Graber" userId="5a1b4575d397405b" providerId="LiveId" clId="{852F6733-8C47-456B-AE11-F6EB1EFF4E94}" dt="2024-08-26T16:01:38.446" v="21220" actId="1076"/>
          <ac:picMkLst>
            <pc:docMk/>
            <pc:sldMk cId="2677581333" sldId="313"/>
            <ac:picMk id="5" creationId="{0775B6D1-A506-850D-86DF-C2AECEBD16AC}"/>
          </ac:picMkLst>
        </pc:picChg>
        <pc:picChg chg="add mod">
          <ac:chgData name="Jessica Graber" userId="5a1b4575d397405b" providerId="LiveId" clId="{852F6733-8C47-456B-AE11-F6EB1EFF4E94}" dt="2024-08-26T16:00:02.066" v="21142" actId="14100"/>
          <ac:picMkLst>
            <pc:docMk/>
            <pc:sldMk cId="2677581333" sldId="313"/>
            <ac:picMk id="6" creationId="{378C88BC-902B-4FF1-078A-65E75CFEEF09}"/>
          </ac:picMkLst>
        </pc:picChg>
      </pc:sldChg>
      <pc:sldChg chg="addSp modSp new mod">
        <pc:chgData name="Jessica Graber" userId="5a1b4575d397405b" providerId="LiveId" clId="{852F6733-8C47-456B-AE11-F6EB1EFF4E94}" dt="2024-08-26T16:04:52.667" v="21475" actId="20577"/>
        <pc:sldMkLst>
          <pc:docMk/>
          <pc:sldMk cId="28789722" sldId="314"/>
        </pc:sldMkLst>
        <pc:spChg chg="mod">
          <ac:chgData name="Jessica Graber" userId="5a1b4575d397405b" providerId="LiveId" clId="{852F6733-8C47-456B-AE11-F6EB1EFF4E94}" dt="2024-08-26T16:02:04.380" v="21238" actId="20577"/>
          <ac:spMkLst>
            <pc:docMk/>
            <pc:sldMk cId="28789722" sldId="314"/>
            <ac:spMk id="2" creationId="{DE971101-8600-5CA3-4E81-4F78CB61EA44}"/>
          </ac:spMkLst>
        </pc:spChg>
        <pc:spChg chg="mod">
          <ac:chgData name="Jessica Graber" userId="5a1b4575d397405b" providerId="LiveId" clId="{852F6733-8C47-456B-AE11-F6EB1EFF4E94}" dt="2024-08-26T16:04:36.061" v="21423" actId="20577"/>
          <ac:spMkLst>
            <pc:docMk/>
            <pc:sldMk cId="28789722" sldId="314"/>
            <ac:spMk id="3" creationId="{630E4B49-75F4-37EF-BE80-F5F927988B5E}"/>
          </ac:spMkLst>
        </pc:spChg>
        <pc:spChg chg="mod">
          <ac:chgData name="Jessica Graber" userId="5a1b4575d397405b" providerId="LiveId" clId="{852F6733-8C47-456B-AE11-F6EB1EFF4E94}" dt="2024-08-26T16:04:44.579" v="21451" actId="20577"/>
          <ac:spMkLst>
            <pc:docMk/>
            <pc:sldMk cId="28789722" sldId="314"/>
            <ac:spMk id="4" creationId="{D8C6130E-6F1C-B751-1DB3-CF4761311E09}"/>
          </ac:spMkLst>
        </pc:spChg>
        <pc:spChg chg="mod">
          <ac:chgData name="Jessica Graber" userId="5a1b4575d397405b" providerId="LiveId" clId="{852F6733-8C47-456B-AE11-F6EB1EFF4E94}" dt="2024-08-26T16:04:52.667" v="21475" actId="20577"/>
          <ac:spMkLst>
            <pc:docMk/>
            <pc:sldMk cId="28789722" sldId="314"/>
            <ac:spMk id="5" creationId="{38CB5959-C217-C578-C2DA-C16A39496933}"/>
          </ac:spMkLst>
        </pc:spChg>
        <pc:spChg chg="add mod">
          <ac:chgData name="Jessica Graber" userId="5a1b4575d397405b" providerId="LiveId" clId="{852F6733-8C47-456B-AE11-F6EB1EFF4E94}" dt="2024-08-26T16:04:12.985" v="21405" actId="207"/>
          <ac:spMkLst>
            <pc:docMk/>
            <pc:sldMk cId="28789722" sldId="314"/>
            <ac:spMk id="6" creationId="{E80ED8BC-9AC6-9753-3130-EECF622498A9}"/>
          </ac:spMkLst>
        </pc:spChg>
        <pc:spChg chg="add mod">
          <ac:chgData name="Jessica Graber" userId="5a1b4575d397405b" providerId="LiveId" clId="{852F6733-8C47-456B-AE11-F6EB1EFF4E94}" dt="2024-08-26T16:04:12.985" v="21405" actId="207"/>
          <ac:spMkLst>
            <pc:docMk/>
            <pc:sldMk cId="28789722" sldId="314"/>
            <ac:spMk id="7" creationId="{6E29F3FA-5F50-0F6E-5461-FCEF66A0B2ED}"/>
          </ac:spMkLst>
        </pc:spChg>
        <pc:spChg chg="add mod">
          <ac:chgData name="Jessica Graber" userId="5a1b4575d397405b" providerId="LiveId" clId="{852F6733-8C47-456B-AE11-F6EB1EFF4E94}" dt="2024-08-26T16:04:12.985" v="21405" actId="207"/>
          <ac:spMkLst>
            <pc:docMk/>
            <pc:sldMk cId="28789722" sldId="314"/>
            <ac:spMk id="8" creationId="{A4E495A8-8AAA-9962-DA9B-82AE543FAF81}"/>
          </ac:spMkLst>
        </pc:spChg>
      </pc:sldChg>
      <pc:sldChg chg="modSp new mod">
        <pc:chgData name="Jessica Graber" userId="5a1b4575d397405b" providerId="LiveId" clId="{852F6733-8C47-456B-AE11-F6EB1EFF4E94}" dt="2024-08-29T19:33:46.683" v="26080" actId="20577"/>
        <pc:sldMkLst>
          <pc:docMk/>
          <pc:sldMk cId="2155545444" sldId="315"/>
        </pc:sldMkLst>
        <pc:spChg chg="mod">
          <ac:chgData name="Jessica Graber" userId="5a1b4575d397405b" providerId="LiveId" clId="{852F6733-8C47-456B-AE11-F6EB1EFF4E94}" dt="2024-08-26T16:05:25.726" v="21497" actId="20577"/>
          <ac:spMkLst>
            <pc:docMk/>
            <pc:sldMk cId="2155545444" sldId="315"/>
            <ac:spMk id="2" creationId="{0A0C3B5C-1609-D15C-491F-D72D69461785}"/>
          </ac:spMkLst>
        </pc:spChg>
        <pc:spChg chg="mod">
          <ac:chgData name="Jessica Graber" userId="5a1b4575d397405b" providerId="LiveId" clId="{852F6733-8C47-456B-AE11-F6EB1EFF4E94}" dt="2024-08-29T19:33:46.683" v="26080" actId="20577"/>
          <ac:spMkLst>
            <pc:docMk/>
            <pc:sldMk cId="2155545444" sldId="315"/>
            <ac:spMk id="3" creationId="{33019A18-9F00-4E13-E47D-F3D52F35DEA2}"/>
          </ac:spMkLst>
        </pc:spChg>
      </pc:sldChg>
      <pc:sldChg chg="delSp modSp add mod ord">
        <pc:chgData name="Jessica Graber" userId="5a1b4575d397405b" providerId="LiveId" clId="{852F6733-8C47-456B-AE11-F6EB1EFF4E94}" dt="2024-08-27T13:12:25.395" v="22150" actId="1076"/>
        <pc:sldMkLst>
          <pc:docMk/>
          <pc:sldMk cId="2982860088" sldId="316"/>
        </pc:sldMkLst>
        <pc:spChg chg="mod">
          <ac:chgData name="Jessica Graber" userId="5a1b4575d397405b" providerId="LiveId" clId="{852F6733-8C47-456B-AE11-F6EB1EFF4E94}" dt="2024-08-27T13:12:25.395" v="22150" actId="1076"/>
          <ac:spMkLst>
            <pc:docMk/>
            <pc:sldMk cId="2982860088" sldId="316"/>
            <ac:spMk id="2" creationId="{F919B5ED-87BC-503C-E8ED-484AA455494B}"/>
          </ac:spMkLst>
        </pc:spChg>
        <pc:spChg chg="del mod">
          <ac:chgData name="Jessica Graber" userId="5a1b4575d397405b" providerId="LiveId" clId="{852F6733-8C47-456B-AE11-F6EB1EFF4E94}" dt="2024-08-27T13:12:21.011" v="22149" actId="478"/>
          <ac:spMkLst>
            <pc:docMk/>
            <pc:sldMk cId="2982860088" sldId="316"/>
            <ac:spMk id="3" creationId="{7636B8CE-D271-E0F1-4ABC-56DD6DE98D6F}"/>
          </ac:spMkLst>
        </pc:spChg>
        <pc:picChg chg="del">
          <ac:chgData name="Jessica Graber" userId="5a1b4575d397405b" providerId="LiveId" clId="{852F6733-8C47-456B-AE11-F6EB1EFF4E94}" dt="2024-08-27T13:12:19.284" v="22148" actId="478"/>
          <ac:picMkLst>
            <pc:docMk/>
            <pc:sldMk cId="2982860088" sldId="316"/>
            <ac:picMk id="5" creationId="{05EA8B12-B121-D777-32DB-26027E908E8E}"/>
          </ac:picMkLst>
        </pc:picChg>
      </pc:sldChg>
      <pc:sldChg chg="addSp delSp modSp add mod">
        <pc:chgData name="Jessica Graber" userId="5a1b4575d397405b" providerId="LiveId" clId="{852F6733-8C47-456B-AE11-F6EB1EFF4E94}" dt="2024-08-27T14:08:42.714" v="24403" actId="1076"/>
        <pc:sldMkLst>
          <pc:docMk/>
          <pc:sldMk cId="3095038729" sldId="317"/>
        </pc:sldMkLst>
        <pc:spChg chg="mod">
          <ac:chgData name="Jessica Graber" userId="5a1b4575d397405b" providerId="LiveId" clId="{852F6733-8C47-456B-AE11-F6EB1EFF4E94}" dt="2024-08-27T14:08:42.714" v="24403" actId="1076"/>
          <ac:spMkLst>
            <pc:docMk/>
            <pc:sldMk cId="3095038729" sldId="317"/>
            <ac:spMk id="2" creationId="{F919B5ED-87BC-503C-E8ED-484AA455494B}"/>
          </ac:spMkLst>
        </pc:spChg>
        <pc:spChg chg="del">
          <ac:chgData name="Jessica Graber" userId="5a1b4575d397405b" providerId="LiveId" clId="{852F6733-8C47-456B-AE11-F6EB1EFF4E94}" dt="2024-08-27T14:08:33.078" v="24400" actId="478"/>
          <ac:spMkLst>
            <pc:docMk/>
            <pc:sldMk cId="3095038729" sldId="317"/>
            <ac:spMk id="3" creationId="{7636B8CE-D271-E0F1-4ABC-56DD6DE98D6F}"/>
          </ac:spMkLst>
        </pc:spChg>
        <pc:spChg chg="add del mod">
          <ac:chgData name="Jessica Graber" userId="5a1b4575d397405b" providerId="LiveId" clId="{852F6733-8C47-456B-AE11-F6EB1EFF4E94}" dt="2024-08-27T14:08:36.289" v="24401" actId="478"/>
          <ac:spMkLst>
            <pc:docMk/>
            <pc:sldMk cId="3095038729" sldId="317"/>
            <ac:spMk id="6" creationId="{5037BA6F-DDD3-F8B8-DF78-2837A4CB9366}"/>
          </ac:spMkLst>
        </pc:spChg>
        <pc:picChg chg="del">
          <ac:chgData name="Jessica Graber" userId="5a1b4575d397405b" providerId="LiveId" clId="{852F6733-8C47-456B-AE11-F6EB1EFF4E94}" dt="2024-08-27T14:08:37.026" v="24402" actId="478"/>
          <ac:picMkLst>
            <pc:docMk/>
            <pc:sldMk cId="3095038729" sldId="317"/>
            <ac:picMk id="5" creationId="{05EA8B12-B121-D777-32DB-26027E908E8E}"/>
          </ac:picMkLst>
        </pc:picChg>
      </pc:sldChg>
      <pc:sldChg chg="modSp new mod ord">
        <pc:chgData name="Jessica Graber" userId="5a1b4575d397405b" providerId="LiveId" clId="{852F6733-8C47-456B-AE11-F6EB1EFF4E94}" dt="2024-08-27T13:23:11.642" v="23467" actId="20577"/>
        <pc:sldMkLst>
          <pc:docMk/>
          <pc:sldMk cId="320882689" sldId="318"/>
        </pc:sldMkLst>
        <pc:spChg chg="mod">
          <ac:chgData name="Jessica Graber" userId="5a1b4575d397405b" providerId="LiveId" clId="{852F6733-8C47-456B-AE11-F6EB1EFF4E94}" dt="2024-08-27T13:17:34.511" v="22383" actId="20577"/>
          <ac:spMkLst>
            <pc:docMk/>
            <pc:sldMk cId="320882689" sldId="318"/>
            <ac:spMk id="2" creationId="{0C95E34E-8ACA-683D-4AA3-D8EA3DC4ACEA}"/>
          </ac:spMkLst>
        </pc:spChg>
        <pc:spChg chg="mod">
          <ac:chgData name="Jessica Graber" userId="5a1b4575d397405b" providerId="LiveId" clId="{852F6733-8C47-456B-AE11-F6EB1EFF4E94}" dt="2024-08-27T13:23:11.642" v="23467" actId="20577"/>
          <ac:spMkLst>
            <pc:docMk/>
            <pc:sldMk cId="320882689" sldId="318"/>
            <ac:spMk id="3" creationId="{92910482-0C6F-409B-F185-5803DE3E660E}"/>
          </ac:spMkLst>
        </pc:spChg>
      </pc:sldChg>
      <pc:sldChg chg="modSp new mod">
        <pc:chgData name="Jessica Graber" userId="5a1b4575d397405b" providerId="LiveId" clId="{852F6733-8C47-456B-AE11-F6EB1EFF4E94}" dt="2024-08-27T17:22:13.606" v="24568" actId="20577"/>
        <pc:sldMkLst>
          <pc:docMk/>
          <pc:sldMk cId="1018713327" sldId="319"/>
        </pc:sldMkLst>
        <pc:spChg chg="mod">
          <ac:chgData name="Jessica Graber" userId="5a1b4575d397405b" providerId="LiveId" clId="{852F6733-8C47-456B-AE11-F6EB1EFF4E94}" dt="2024-08-27T13:21:20.523" v="23272" actId="5793"/>
          <ac:spMkLst>
            <pc:docMk/>
            <pc:sldMk cId="1018713327" sldId="319"/>
            <ac:spMk id="2" creationId="{641B8AEE-B9C1-A542-256A-DC1A9058062F}"/>
          </ac:spMkLst>
        </pc:spChg>
        <pc:spChg chg="mod">
          <ac:chgData name="Jessica Graber" userId="5a1b4575d397405b" providerId="LiveId" clId="{852F6733-8C47-456B-AE11-F6EB1EFF4E94}" dt="2024-08-27T17:22:13.606" v="24568" actId="20577"/>
          <ac:spMkLst>
            <pc:docMk/>
            <pc:sldMk cId="1018713327" sldId="319"/>
            <ac:spMk id="3" creationId="{586A6264-516F-C508-57B2-8017155840E1}"/>
          </ac:spMkLst>
        </pc:spChg>
      </pc:sldChg>
      <pc:sldChg chg="modSp new del mod">
        <pc:chgData name="Jessica Graber" userId="5a1b4575d397405b" providerId="LiveId" clId="{852F6733-8C47-456B-AE11-F6EB1EFF4E94}" dt="2024-08-28T13:23:02.261" v="25797" actId="47"/>
        <pc:sldMkLst>
          <pc:docMk/>
          <pc:sldMk cId="1961805162" sldId="320"/>
        </pc:sldMkLst>
        <pc:spChg chg="mod">
          <ac:chgData name="Jessica Graber" userId="5a1b4575d397405b" providerId="LiveId" clId="{852F6733-8C47-456B-AE11-F6EB1EFF4E94}" dt="2024-08-27T13:23:33.271" v="23518" actId="20577"/>
          <ac:spMkLst>
            <pc:docMk/>
            <pc:sldMk cId="1961805162" sldId="320"/>
            <ac:spMk id="2" creationId="{29A18668-E333-7B03-4FBF-3642F4C48FE6}"/>
          </ac:spMkLst>
        </pc:spChg>
        <pc:spChg chg="mod">
          <ac:chgData name="Jessica Graber" userId="5a1b4575d397405b" providerId="LiveId" clId="{852F6733-8C47-456B-AE11-F6EB1EFF4E94}" dt="2024-08-27T13:26:17.944" v="23567" actId="20577"/>
          <ac:spMkLst>
            <pc:docMk/>
            <pc:sldMk cId="1961805162" sldId="320"/>
            <ac:spMk id="3" creationId="{7E66DBFA-010B-4EF4-6B2A-3E97519FBA50}"/>
          </ac:spMkLst>
        </pc:spChg>
      </pc:sldChg>
      <pc:sldChg chg="modSp new mod ord">
        <pc:chgData name="Jessica Graber" userId="5a1b4575d397405b" providerId="LiveId" clId="{852F6733-8C47-456B-AE11-F6EB1EFF4E94}" dt="2024-08-27T14:11:05.972" v="24409" actId="14100"/>
        <pc:sldMkLst>
          <pc:docMk/>
          <pc:sldMk cId="1166365587" sldId="321"/>
        </pc:sldMkLst>
        <pc:spChg chg="mod">
          <ac:chgData name="Jessica Graber" userId="5a1b4575d397405b" providerId="LiveId" clId="{852F6733-8C47-456B-AE11-F6EB1EFF4E94}" dt="2024-08-27T13:26:42.975" v="23588" actId="20577"/>
          <ac:spMkLst>
            <pc:docMk/>
            <pc:sldMk cId="1166365587" sldId="321"/>
            <ac:spMk id="2" creationId="{7D2811C3-213D-FDD2-E0C5-EE31C078AE2F}"/>
          </ac:spMkLst>
        </pc:spChg>
        <pc:spChg chg="mod">
          <ac:chgData name="Jessica Graber" userId="5a1b4575d397405b" providerId="LiveId" clId="{852F6733-8C47-456B-AE11-F6EB1EFF4E94}" dt="2024-08-27T14:11:05.972" v="24409" actId="14100"/>
          <ac:spMkLst>
            <pc:docMk/>
            <pc:sldMk cId="1166365587" sldId="321"/>
            <ac:spMk id="3" creationId="{DE99778D-D942-4EB3-7974-B22E3B2A825C}"/>
          </ac:spMkLst>
        </pc:spChg>
      </pc:sldChg>
      <pc:sldChg chg="addSp modSp new mod">
        <pc:chgData name="Jessica Graber" userId="5a1b4575d397405b" providerId="LiveId" clId="{852F6733-8C47-456B-AE11-F6EB1EFF4E94}" dt="2024-08-28T13:32:08.063" v="25884" actId="20577"/>
        <pc:sldMkLst>
          <pc:docMk/>
          <pc:sldMk cId="3888792218" sldId="322"/>
        </pc:sldMkLst>
        <pc:spChg chg="mod">
          <ac:chgData name="Jessica Graber" userId="5a1b4575d397405b" providerId="LiveId" clId="{852F6733-8C47-456B-AE11-F6EB1EFF4E94}" dt="2024-08-27T17:22:39.142" v="24590" actId="20577"/>
          <ac:spMkLst>
            <pc:docMk/>
            <pc:sldMk cId="3888792218" sldId="322"/>
            <ac:spMk id="2" creationId="{C5FD657C-2C18-35D5-3107-DAC6ED9E6864}"/>
          </ac:spMkLst>
        </pc:spChg>
        <pc:spChg chg="mod">
          <ac:chgData name="Jessica Graber" userId="5a1b4575d397405b" providerId="LiveId" clId="{852F6733-8C47-456B-AE11-F6EB1EFF4E94}" dt="2024-08-28T13:32:08.063" v="25884" actId="20577"/>
          <ac:spMkLst>
            <pc:docMk/>
            <pc:sldMk cId="3888792218" sldId="322"/>
            <ac:spMk id="3" creationId="{B6ABEB11-89D7-AEFD-0989-8D27AC1B5108}"/>
          </ac:spMkLst>
        </pc:spChg>
        <pc:spChg chg="add mod ord">
          <ac:chgData name="Jessica Graber" userId="5a1b4575d397405b" providerId="LiveId" clId="{852F6733-8C47-456B-AE11-F6EB1EFF4E94}" dt="2024-08-27T17:50:50.813" v="25311" actId="167"/>
          <ac:spMkLst>
            <pc:docMk/>
            <pc:sldMk cId="3888792218" sldId="322"/>
            <ac:spMk id="5" creationId="{7835C6CA-F094-6550-EACD-F29EC13A2C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i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7A2F2D-6B86-8FF8-3ABA-3119F853F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12273022" cy="690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E70D2-5703-8394-1D9B-FD8E7E94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87892"/>
            <a:ext cx="9144000" cy="9149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 b="1" i="0" spc="-30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0ED8-7DC6-0B19-3BAE-CF8EA1F57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3591"/>
            <a:ext cx="9144000" cy="510730"/>
          </a:xfrm>
          <a:effectLst>
            <a:outerShdw blurRad="50800" dist="16636" dir="2700000" algn="tl" rotWithShape="0">
              <a:prstClr val="black">
                <a:alpha val="58029"/>
              </a:prstClr>
            </a:outerShdw>
          </a:effectLst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>
                    <a:lumMod val="9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D47D-5651-61D2-5140-3BE87F4F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A1989-207E-364F-4BDF-5443415B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588A-A5EE-9BB7-9B3E-B64B5A77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C0A7E-96BB-6B5C-92C0-55B09B9AC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116" y="854210"/>
            <a:ext cx="11063767" cy="26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E47A8A-7E3F-0AA7-F0AC-8332B675B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12273022" cy="690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DE330-D5A9-0363-398B-E18E4175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6" y="365125"/>
            <a:ext cx="9965803" cy="9638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3E61-409F-385D-7E65-7B6B7B73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2651" cy="4351338"/>
          </a:xfrm>
        </p:spPr>
        <p:txBody>
          <a:bodyPr/>
          <a:lstStyle>
            <a:lvl1pPr>
              <a:defRPr b="0" i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5E08B-8F79-B7F4-09F3-B7800AAE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ED67-3F22-A092-4CE0-EA4324CE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BB3A7-F841-BF05-401F-95792349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5D1A983-897B-7EE5-9132-913BD3D2C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4555" y="3889093"/>
            <a:ext cx="1831494" cy="854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CB15A8-2A56-0FF6-E15B-FE555D2C5057}"/>
              </a:ext>
            </a:extLst>
          </p:cNvPr>
          <p:cNvSpPr/>
          <p:nvPr userDrawn="1"/>
        </p:nvSpPr>
        <p:spPr>
          <a:xfrm>
            <a:off x="567159" y="1405243"/>
            <a:ext cx="8738887" cy="516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7BDA29DA-71D4-D068-ABDA-7291FD69AD8F}"/>
              </a:ext>
            </a:extLst>
          </p:cNvPr>
          <p:cNvSpPr/>
          <p:nvPr userDrawn="1"/>
        </p:nvSpPr>
        <p:spPr>
          <a:xfrm>
            <a:off x="6481824" y="1405243"/>
            <a:ext cx="4114800" cy="516917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D3980-F420-78B8-CC8B-34A13A082B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79106" y="5061170"/>
            <a:ext cx="1936943" cy="9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0235FB-7034-F28F-90E9-B23ECA6D1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12273022" cy="6903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E04992-A5C9-0DE8-492F-7B93F26CCA50}"/>
              </a:ext>
            </a:extLst>
          </p:cNvPr>
          <p:cNvSpPr/>
          <p:nvPr userDrawn="1"/>
        </p:nvSpPr>
        <p:spPr>
          <a:xfrm>
            <a:off x="443694" y="1481559"/>
            <a:ext cx="5424671" cy="501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CF3AB-F6F2-4D49-21E2-EECCB3A9BDEE}"/>
              </a:ext>
            </a:extLst>
          </p:cNvPr>
          <p:cNvSpPr/>
          <p:nvPr userDrawn="1"/>
        </p:nvSpPr>
        <p:spPr>
          <a:xfrm>
            <a:off x="6323638" y="1481559"/>
            <a:ext cx="5424668" cy="501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51C7-6B7C-FF25-5543-4D9E4F8F4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557604"/>
            <a:ext cx="9208625" cy="7461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3054-3E66-3337-4A8B-217177946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608" y="1666754"/>
            <a:ext cx="5069711" cy="451020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E5AA4-B342-48F9-8753-A723A9CC3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682" y="1666754"/>
            <a:ext cx="5069710" cy="451020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92EA1-B0F9-1111-DFCF-048BDC30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FB844-F7B3-E7FA-2630-890B1132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C6D81-FB25-F3F0-F741-48459200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AD7B3C-7350-E4D8-BC20-0B32FC130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890" y="397929"/>
            <a:ext cx="1839026" cy="9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E16485-7E66-FC9E-DCA4-E0836CDF9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12273022" cy="6903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69162-329D-2652-2694-7BBB8E153BB7}"/>
              </a:ext>
            </a:extLst>
          </p:cNvPr>
          <p:cNvSpPr/>
          <p:nvPr userDrawn="1"/>
        </p:nvSpPr>
        <p:spPr>
          <a:xfrm>
            <a:off x="443694" y="1481559"/>
            <a:ext cx="5424671" cy="496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D7787-377B-B885-B4D3-AA3C3FFBC380}"/>
              </a:ext>
            </a:extLst>
          </p:cNvPr>
          <p:cNvSpPr/>
          <p:nvPr userDrawn="1"/>
        </p:nvSpPr>
        <p:spPr>
          <a:xfrm>
            <a:off x="6323638" y="1481559"/>
            <a:ext cx="5424668" cy="496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CFCBB-0C15-2782-899C-746A5299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31" y="531812"/>
            <a:ext cx="10515600" cy="8552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262BB-E26D-0463-8C5C-D98A3399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50" y="1620535"/>
            <a:ext cx="5196669" cy="465293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064A1-F767-2F4C-DA1B-0A3B59742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431" y="2224804"/>
            <a:ext cx="5183188" cy="396485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4EFB9-6F67-C43E-7629-0031BD7E6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1982" y="1620535"/>
            <a:ext cx="5077428" cy="465293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B365-FAFE-5659-9B99-794951BA5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1982" y="2224804"/>
            <a:ext cx="5077428" cy="3964859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A4B9D-8C97-9FA6-90B5-1C9E0422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8AC78-2100-88FE-4D4B-6D5110FE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74B22-0554-5AE0-5DFC-7C35E4F4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4A98C-60D2-B32B-DFD5-81EB8E9062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890" y="397929"/>
            <a:ext cx="1839026" cy="9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CA9BC3-9DE5-78B4-5314-9DC84E28B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12273022" cy="690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44BED-46CB-D486-3923-9D9D749E7E2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F97611-56F1-24AC-9771-FA7AA15B8499}"/>
              </a:ext>
            </a:extLst>
          </p:cNvPr>
          <p:cNvSpPr/>
          <p:nvPr userDrawn="1"/>
        </p:nvSpPr>
        <p:spPr>
          <a:xfrm>
            <a:off x="1288648" y="1662394"/>
            <a:ext cx="9614302" cy="1177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DBE212-089A-F3FE-24B8-EEDDC54ACC29}"/>
              </a:ext>
            </a:extLst>
          </p:cNvPr>
          <p:cNvSpPr/>
          <p:nvPr userDrawn="1"/>
        </p:nvSpPr>
        <p:spPr>
          <a:xfrm>
            <a:off x="216029" y="1494717"/>
            <a:ext cx="1488199" cy="14881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1ECC8F7-F3A9-A711-3F52-7F3672554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7083" y="1769869"/>
            <a:ext cx="8766093" cy="963803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FD678-6F95-700B-10A6-AC22090B114F}"/>
              </a:ext>
            </a:extLst>
          </p:cNvPr>
          <p:cNvSpPr/>
          <p:nvPr userDrawn="1"/>
        </p:nvSpPr>
        <p:spPr>
          <a:xfrm>
            <a:off x="1319553" y="3526481"/>
            <a:ext cx="9614302" cy="1177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A1FB63-13AA-3168-3CE5-A77E560E0472}"/>
              </a:ext>
            </a:extLst>
          </p:cNvPr>
          <p:cNvSpPr/>
          <p:nvPr userDrawn="1"/>
        </p:nvSpPr>
        <p:spPr>
          <a:xfrm>
            <a:off x="246934" y="3358804"/>
            <a:ext cx="1488199" cy="14881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9455F-91F6-1D45-FB76-66FCBE38ACDB}"/>
              </a:ext>
            </a:extLst>
          </p:cNvPr>
          <p:cNvSpPr/>
          <p:nvPr userDrawn="1"/>
        </p:nvSpPr>
        <p:spPr>
          <a:xfrm>
            <a:off x="1319553" y="5287654"/>
            <a:ext cx="9614302" cy="11773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449743-9CD5-EC46-3D33-09F268B7F3F4}"/>
              </a:ext>
            </a:extLst>
          </p:cNvPr>
          <p:cNvSpPr/>
          <p:nvPr userDrawn="1"/>
        </p:nvSpPr>
        <p:spPr>
          <a:xfrm>
            <a:off x="246934" y="5119977"/>
            <a:ext cx="1488199" cy="148819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0EB290-643B-AD8E-7449-72A3FC898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6654" y="3593663"/>
            <a:ext cx="8706522" cy="1042987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CF9E141-2368-38E9-F0A7-2C97A6F65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7082" y="5354836"/>
            <a:ext cx="8766093" cy="1042987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883099-C607-0B2F-963E-B15E906DCE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890" y="397929"/>
            <a:ext cx="1839026" cy="9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2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C96FD5-7D8A-295E-F608-18664CDDA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0511" y="-22788"/>
            <a:ext cx="12273022" cy="69035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75A4B-A9F7-E04E-3F69-F93804D1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9BDFF-9D79-5B66-8DDB-3BA98A0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67654-2B3B-7A26-0683-31C4556B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838D4-3141-3675-3BED-884C72B57298}"/>
              </a:ext>
            </a:extLst>
          </p:cNvPr>
          <p:cNvSpPr/>
          <p:nvPr userDrawn="1"/>
        </p:nvSpPr>
        <p:spPr>
          <a:xfrm>
            <a:off x="430192" y="436943"/>
            <a:ext cx="11331616" cy="598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08C879-BA12-CCC4-01AA-40745EDEA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48" y="-22425"/>
            <a:ext cx="3827059" cy="690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4CBFA-6125-44F8-83E8-7D33870D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912" y="365125"/>
            <a:ext cx="7972426" cy="96380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9B884-ABB0-E676-C8FD-80F00D43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D7FDC-257C-3DDB-CAAE-9F117978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AB0A3-F0C2-8748-C76F-683C5C95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E69929-80AE-63B1-5391-0FA8EFCB4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913" y="1657350"/>
            <a:ext cx="7972425" cy="44862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30CE1-68C9-8C6F-7F65-62AB66D64C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367" y="1408766"/>
            <a:ext cx="3229428" cy="32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A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AC82CD-4247-4586-9890-C20967581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6001" y="-22425"/>
            <a:ext cx="12273022" cy="690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BD6EA-4CFD-E21A-3BE4-8C4F0F4A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79120"/>
            <a:ext cx="5746146" cy="9638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3B8BF-9679-C85B-3B4A-CF8F926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B2B2F-36DB-3CCA-F65B-E5FA511D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C7AEE-0121-A227-3B3C-D2216CE4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1D66B-F9C7-C80E-6927-27890290E7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501" y="725099"/>
            <a:ext cx="4890069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0E42C-667D-30C4-2A94-69DC5D1F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50AB2-CB75-63B2-A639-F6B1CB40C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65AB0-6A15-3BFC-4B96-CD46B8DCD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98639-FF27-5846-BFF5-C6B1630282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38AA3-CAA2-2B69-9014-0DDA6B023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13C6E-7433-C7BD-DD84-165D253C3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337C-E661-0D49-BC7C-43557BCF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fl.org/wp-content/uploads/2024/08/Chapter-Success-Guide-2024-2025.pdf" TargetMode="External"/><Relationship Id="rId2" Type="http://schemas.openxmlformats.org/officeDocument/2006/relationships/hyperlink" Target="http://skillsusafl.org/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illsusafl.org/wp-content/uploads/2024/08/FLC24-Conference-Guide.pdf" TargetMode="External"/><Relationship Id="rId5" Type="http://schemas.openxmlformats.org/officeDocument/2006/relationships/hyperlink" Target="https://www.skillsusafl.org/wp-content/uploads/2024/07/SkillsUSA-FL-Branding-Design-Contest-Standards-2024-2025.pdf" TargetMode="External"/><Relationship Id="rId4" Type="http://schemas.openxmlformats.org/officeDocument/2006/relationships/hyperlink" Target="https://www.skillsusafl.org/wp-content/uploads/2024/08/State-General-Regulations-2024-2025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aydea@skillsusafl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susa.org/events/skillsusa-recruitment-wee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ustomercare@skillsusa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register.skillsusa.or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susa.org/join/how-to-joi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skillsusastore.ne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fl.org/wp-content/uploads/2023/08/Chaperone-Certification-and-Volunteer-Screening-Form.pdf" TargetMode="External"/><Relationship Id="rId2" Type="http://schemas.openxmlformats.org/officeDocument/2006/relationships/hyperlink" Target="https://form.jotform.com/24189648661306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illsusafl.org/wp-content/uploads/2023/08/Advisor-CoC.pdf" TargetMode="External"/><Relationship Id="rId4" Type="http://schemas.openxmlformats.org/officeDocument/2006/relationships/hyperlink" Target="https://www.skillsusafl.org/wp-content/uploads/2023/08/Student-CoC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register.skillsusa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quare.link/u/D0gKSQZj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susafl.org/wp-content/uploads/2024/08/FLC24-Conference-Guid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4184480389816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fl.org/wp-content/uploads/2024/08/SET-Admin-Support.pdf" TargetMode="External"/><Relationship Id="rId2" Type="http://schemas.openxmlformats.org/officeDocument/2006/relationships/hyperlink" Target="https://www.skillsusafl.org/wp-content/uploads/2024/08/SET-Info-and-Reqs-REV-8.24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quare.link/u/D0gKSQZj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quare.link/u/D0gKSQZj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usafl.org/wp-content/uploads/2024/07/Intent-to-Enter-Master-2425.xlsx" TargetMode="External"/><Relationship Id="rId2" Type="http://schemas.openxmlformats.org/officeDocument/2006/relationships/hyperlink" Target="https://www.skillsusafl.org/wp-content/uploads/2024/08/Contests-by-Cluster-2024-2025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updates.skillsusa.org" TargetMode="External"/><Relationship Id="rId2" Type="http://schemas.openxmlformats.org/officeDocument/2006/relationships/hyperlink" Target="skillsusafl.org/slsc/update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usa.egnyte.com/dl/cU5nXh93ER" TargetMode="External"/><Relationship Id="rId2" Type="http://schemas.openxmlformats.org/officeDocument/2006/relationships/hyperlink" Target="https://www.skillsusafl.org/wp-content/uploads/2024/08/State-General-Regulations-2024-20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killsusafl.org/wp-content/uploads/2024/08/Contests-by-Cluster-2024-2025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killsusa.org/competition-clothing-from-aria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jaydea@skillsusafl.org" TargetMode="External"/><Relationship Id="rId2" Type="http://schemas.openxmlformats.org/officeDocument/2006/relationships/hyperlink" Target="mailto:jgraber@skillsusafl.or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egister.skillsus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DB63E-F8AC-F79B-6824-DCC3CD15C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7892"/>
            <a:ext cx="9144000" cy="1557502"/>
          </a:xfrm>
        </p:spPr>
        <p:txBody>
          <a:bodyPr>
            <a:normAutofit fontScale="90000"/>
          </a:bodyPr>
          <a:lstStyle/>
          <a:p>
            <a:r>
              <a:rPr lang="en-US" dirty="0"/>
              <a:t>Advisor Back to School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7A706-E629-5054-05B0-6C40B2470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3526"/>
            <a:ext cx="9144000" cy="510730"/>
          </a:xfrm>
        </p:spPr>
        <p:txBody>
          <a:bodyPr/>
          <a:lstStyle/>
          <a:p>
            <a:r>
              <a:rPr lang="en-US" dirty="0"/>
              <a:t>August 27 and 28, 2024</a:t>
            </a:r>
          </a:p>
        </p:txBody>
      </p:sp>
    </p:spTree>
    <p:extLst>
      <p:ext uri="{BB962C8B-B14F-4D97-AF65-F5344CB8AC3E}">
        <p14:creationId xmlns:p14="http://schemas.microsoft.com/office/powerpoint/2010/main" val="9827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99831-7A05-5C6B-8C76-A2D427B7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Kit and Poster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380A-47CA-7C2D-3E70-CC18C2A07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418"/>
            <a:ext cx="8954729" cy="48964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Membership Kit components are available online on the national website at skillsusa.org.</a:t>
            </a:r>
          </a:p>
          <a:p>
            <a:r>
              <a:rPr lang="en-US" dirty="0"/>
              <a:t>Poster Kits: Sent to existing chapters, includes updated resources to display. Request a kit by contacting Customer Care.</a:t>
            </a:r>
          </a:p>
          <a:p>
            <a:pPr lvl="1"/>
            <a:r>
              <a:rPr lang="en-US" dirty="0"/>
              <a:t>Chapter In Action Calendar with stickers</a:t>
            </a:r>
          </a:p>
          <a:p>
            <a:pPr lvl="1"/>
            <a:r>
              <a:rPr lang="en-US" dirty="0"/>
              <a:t>Why Join SkillsUSA?</a:t>
            </a:r>
          </a:p>
          <a:p>
            <a:pPr lvl="1"/>
            <a:r>
              <a:rPr lang="en-US" dirty="0"/>
              <a:t>Program of Work</a:t>
            </a:r>
          </a:p>
          <a:p>
            <a:pPr lvl="1"/>
            <a:r>
              <a:rPr lang="en-US" dirty="0"/>
              <a:t>Framework</a:t>
            </a:r>
          </a:p>
          <a:p>
            <a:r>
              <a:rPr lang="en-US" dirty="0"/>
              <a:t>New Chapter Kit: request a New Chapter kit to be mailed in hard copy by contacting the Customer Care Team at 844-875-4557. </a:t>
            </a:r>
          </a:p>
          <a:p>
            <a:pPr lvl="1"/>
            <a:r>
              <a:rPr lang="en-US" dirty="0"/>
              <a:t>Chapter In Action Calendar with stickers</a:t>
            </a:r>
          </a:p>
          <a:p>
            <a:pPr lvl="1"/>
            <a:r>
              <a:rPr lang="en-US" dirty="0"/>
              <a:t>New Chapter Guide 2024-2025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9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0FBE-0353-04E4-391C-CDAACDD18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Resources and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7086-7379-98E6-923B-B7CC5FE97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524"/>
            <a:ext cx="8612566" cy="48374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Advisor Resources page: </a:t>
            </a:r>
            <a:r>
              <a:rPr lang="en-US" dirty="0">
                <a:hlinkClick r:id="rId2"/>
              </a:rPr>
              <a:t>skillsusafl.org/resources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Chapter Success Guide</a:t>
            </a:r>
            <a:endParaRPr lang="en-US" dirty="0"/>
          </a:p>
          <a:p>
            <a:r>
              <a:rPr lang="en-US" dirty="0">
                <a:hlinkClick r:id="rId4"/>
              </a:rPr>
              <a:t>State General Rules and Regulations</a:t>
            </a:r>
            <a:endParaRPr lang="en-US" dirty="0"/>
          </a:p>
          <a:p>
            <a:r>
              <a:rPr lang="en-US" dirty="0">
                <a:hlinkClick r:id="rId5"/>
              </a:rPr>
              <a:t>Branding Design Contest</a:t>
            </a:r>
            <a:endParaRPr lang="en-US" dirty="0"/>
          </a:p>
          <a:p>
            <a:r>
              <a:rPr lang="en-US" dirty="0">
                <a:hlinkClick r:id="rId6"/>
              </a:rPr>
              <a:t>FLC24 Conference Guide</a:t>
            </a:r>
            <a:endParaRPr lang="en-US" dirty="0"/>
          </a:p>
          <a:p>
            <a:r>
              <a:rPr lang="en-US" dirty="0"/>
              <a:t>Contest Guide – September 1</a:t>
            </a:r>
          </a:p>
          <a:p>
            <a:r>
              <a:rPr lang="en-US" dirty="0"/>
              <a:t>State Officer Program Guide – September 1</a:t>
            </a:r>
          </a:p>
          <a:p>
            <a:r>
              <a:rPr lang="en-US" dirty="0"/>
              <a:t>Courtesy Corps Program Guide – September 1</a:t>
            </a:r>
          </a:p>
          <a:p>
            <a:r>
              <a:rPr lang="en-US" dirty="0"/>
              <a:t>SLSC25 Conference Guide – November 1</a:t>
            </a:r>
          </a:p>
          <a:p>
            <a:r>
              <a:rPr lang="en-US" dirty="0"/>
              <a:t>NLSC25 Conference Guide – March 1</a:t>
            </a:r>
          </a:p>
        </p:txBody>
      </p:sp>
    </p:spTree>
    <p:extLst>
      <p:ext uri="{BB962C8B-B14F-4D97-AF65-F5344CB8AC3E}">
        <p14:creationId xmlns:p14="http://schemas.microsoft.com/office/powerpoint/2010/main" val="149411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00AD-3E7B-A699-076D-33F6223B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Resources and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2B8B-6FA3-DC1C-04FC-AC499A18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524"/>
            <a:ext cx="9013723" cy="48079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Zoom credentials in Chapter Success Guide</a:t>
            </a:r>
          </a:p>
          <a:p>
            <a:r>
              <a:rPr lang="en-US" dirty="0"/>
              <a:t>Advisor Meeting and Planning Session (AMPS)</a:t>
            </a:r>
          </a:p>
          <a:p>
            <a:pPr lvl="1"/>
            <a:r>
              <a:rPr lang="en-US" dirty="0"/>
              <a:t>In person, October 28, Melbourne, FL</a:t>
            </a:r>
          </a:p>
          <a:p>
            <a:r>
              <a:rPr lang="en-US" dirty="0"/>
              <a:t>SLSC25 Orientation for Advisors</a:t>
            </a:r>
          </a:p>
          <a:p>
            <a:pPr lvl="1"/>
            <a:r>
              <a:rPr lang="en-US" dirty="0"/>
              <a:t>Virtual, January 13 at 6 PM ET and January 14 at 10 AM ET</a:t>
            </a:r>
          </a:p>
          <a:p>
            <a:r>
              <a:rPr lang="en-US" dirty="0"/>
              <a:t>Championships Orientation for Advisors</a:t>
            </a:r>
          </a:p>
          <a:p>
            <a:pPr lvl="1"/>
            <a:r>
              <a:rPr lang="en-US" dirty="0"/>
              <a:t>Virtual, March 24 at 6 PM ET and March 25 at 10 AM ET</a:t>
            </a:r>
          </a:p>
          <a:p>
            <a:r>
              <a:rPr lang="en-US" dirty="0"/>
              <a:t>NLSC25 Delegation Meeting (invitation)</a:t>
            </a:r>
          </a:p>
          <a:p>
            <a:pPr lvl="1"/>
            <a:r>
              <a:rPr lang="en-US" dirty="0"/>
              <a:t>Virtual, May 6 at 6 PM ET</a:t>
            </a:r>
          </a:p>
          <a:p>
            <a:r>
              <a:rPr lang="en-US" dirty="0"/>
              <a:t>State staff is available for virtual and in-person chapter visits! Reach out to Jayde at </a:t>
            </a:r>
            <a:r>
              <a:rPr lang="en-US" dirty="0">
                <a:hlinkClick r:id="rId2"/>
              </a:rPr>
              <a:t>jaydea@skillsusafl.org</a:t>
            </a:r>
            <a:r>
              <a:rPr lang="en-US" dirty="0"/>
              <a:t> for more info.</a:t>
            </a:r>
          </a:p>
        </p:txBody>
      </p:sp>
    </p:spTree>
    <p:extLst>
      <p:ext uri="{BB962C8B-B14F-4D97-AF65-F5344CB8AC3E}">
        <p14:creationId xmlns:p14="http://schemas.microsoft.com/office/powerpoint/2010/main" val="426644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5ED-87BC-503C-E8ED-484AA45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970" y="2947098"/>
            <a:ext cx="7972426" cy="9638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336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286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B458-9FF0-9DC2-AC98-B925EA17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as an Advisor?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FD49-8B78-CB53-22BF-24F54C23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116"/>
            <a:ext cx="8872138" cy="4799760"/>
          </a:xfrm>
        </p:spPr>
        <p:txBody>
          <a:bodyPr>
            <a:normAutofit/>
          </a:bodyPr>
          <a:lstStyle/>
          <a:p>
            <a:r>
              <a:rPr lang="en-US" dirty="0"/>
              <a:t>The single most common question I get from new AND experienced advisors.</a:t>
            </a:r>
          </a:p>
          <a:p>
            <a:r>
              <a:rPr lang="en-US" dirty="0"/>
              <a:t>Your job is to:</a:t>
            </a:r>
          </a:p>
          <a:p>
            <a:pPr lvl="1"/>
            <a:r>
              <a:rPr lang="en-US" dirty="0"/>
              <a:t>Serve as a guide and facilitator for the chapter. SkillsUSA is advisor led, but student driven – we want them to take ownership and control, celebrating their successes and owning their failures.</a:t>
            </a:r>
          </a:p>
          <a:p>
            <a:pPr lvl="1"/>
            <a:r>
              <a:rPr lang="en-US" dirty="0"/>
              <a:t>Provide intentional instruction and opportunities to develop the SkillsUSA Framework Essential Elements</a:t>
            </a:r>
          </a:p>
          <a:p>
            <a:pPr lvl="1"/>
            <a:r>
              <a:rPr lang="en-US" dirty="0"/>
              <a:t>Ensure students are prepared for competition with the necessary materials and instructional information.</a:t>
            </a:r>
          </a:p>
          <a:p>
            <a:pPr lvl="1"/>
            <a:r>
              <a:rPr lang="en-US" dirty="0"/>
              <a:t>Believe that all students have value and purpose.</a:t>
            </a:r>
          </a:p>
        </p:txBody>
      </p:sp>
    </p:spTree>
    <p:extLst>
      <p:ext uri="{BB962C8B-B14F-4D97-AF65-F5344CB8AC3E}">
        <p14:creationId xmlns:p14="http://schemas.microsoft.com/office/powerpoint/2010/main" val="69400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0D87-01AB-DFA8-4F5A-97181693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Do? (no, really)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DCA5-9CF1-9EF0-C5DA-C7830486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32"/>
            <a:ext cx="9125810" cy="495314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Identify a few standout students that can help take the lead this year. (Never had chapter officers? Here are your first ones!)</a:t>
            </a:r>
          </a:p>
          <a:p>
            <a:r>
              <a:rPr lang="en-US" dirty="0"/>
              <a:t>Select a regular meeting time and publish it. </a:t>
            </a:r>
          </a:p>
          <a:p>
            <a:r>
              <a:rPr lang="en-US" dirty="0"/>
              <a:t>Familiarize yourself with membership registration processes and prepare to assist students with self-registration.</a:t>
            </a:r>
          </a:p>
          <a:p>
            <a:r>
              <a:rPr lang="en-US" dirty="0"/>
              <a:t>Assist the chapter to select and schedule chapter activities.</a:t>
            </a:r>
          </a:p>
          <a:p>
            <a:r>
              <a:rPr lang="en-US" dirty="0"/>
              <a:t>Register students and advisors for events and membership. </a:t>
            </a:r>
          </a:p>
          <a:p>
            <a:r>
              <a:rPr lang="en-US" dirty="0"/>
              <a:t>Ensure that invoices are paid.</a:t>
            </a:r>
          </a:p>
          <a:p>
            <a:r>
              <a:rPr lang="en-US" dirty="0"/>
              <a:t>Coordinate with your administration to complete travel paperwork, approve activities, facilitate fundraising, etc. </a:t>
            </a:r>
          </a:p>
          <a:p>
            <a:r>
              <a:rPr lang="en-US" dirty="0"/>
              <a:t>Advocate for your chapter – encourage members to share their wins with school admin, district, and school board.</a:t>
            </a:r>
          </a:p>
          <a:p>
            <a:r>
              <a:rPr lang="en-US" dirty="0"/>
              <a:t>Encourage and celebrate with them!</a:t>
            </a:r>
          </a:p>
        </p:txBody>
      </p:sp>
    </p:spTree>
    <p:extLst>
      <p:ext uri="{BB962C8B-B14F-4D97-AF65-F5344CB8AC3E}">
        <p14:creationId xmlns:p14="http://schemas.microsoft.com/office/powerpoint/2010/main" val="320426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2FAE-D736-472F-A9C9-CCA087CF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F8BD-1308-3352-835A-E999C0B0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022"/>
            <a:ext cx="8954730" cy="49082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should it look like:</a:t>
            </a:r>
          </a:p>
          <a:p>
            <a:pPr lvl="1"/>
            <a:r>
              <a:rPr lang="en-US" dirty="0"/>
              <a:t>No one set structure – make it work for your members!</a:t>
            </a:r>
          </a:p>
          <a:p>
            <a:pPr lvl="1"/>
            <a:r>
              <a:rPr lang="en-US" dirty="0"/>
              <a:t>Before/after school; during class time; club days, etc.</a:t>
            </a:r>
          </a:p>
          <a:p>
            <a:r>
              <a:rPr lang="en-US" dirty="0"/>
              <a:t>Who should run it: </a:t>
            </a:r>
          </a:p>
          <a:p>
            <a:pPr lvl="1"/>
            <a:r>
              <a:rPr lang="en-US" dirty="0"/>
              <a:t>Chapter Officers – schedule, plan, and facilitate meetings</a:t>
            </a:r>
          </a:p>
          <a:p>
            <a:r>
              <a:rPr lang="en-US" dirty="0"/>
              <a:t>What should be accomplished:</a:t>
            </a:r>
          </a:p>
          <a:p>
            <a:pPr lvl="1"/>
            <a:r>
              <a:rPr lang="en-US" dirty="0"/>
              <a:t>Plan and participate in events for POW activities </a:t>
            </a:r>
            <a:r>
              <a:rPr lang="en-US" i="1" dirty="0"/>
              <a:t>(community service activities, fundraisers, leadership training, recruitment, admin/school board presentations)</a:t>
            </a:r>
          </a:p>
          <a:p>
            <a:pPr lvl="1"/>
            <a:r>
              <a:rPr lang="en-US" dirty="0"/>
              <a:t>Prepare for competitions </a:t>
            </a:r>
            <a:r>
              <a:rPr lang="en-US" i="1" dirty="0"/>
              <a:t>(school-level competitions, practice sessions, expert guest speakers, resume review, interview practice)</a:t>
            </a:r>
          </a:p>
          <a:p>
            <a:pPr lvl="1"/>
            <a:r>
              <a:rPr lang="en-US" dirty="0"/>
              <a:t>Celebrate accomplishments </a:t>
            </a:r>
            <a:r>
              <a:rPr lang="en-US" i="1" dirty="0"/>
              <a:t>(showcase medalists, share a recap video, visit a school board meeting)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0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5EE2-359F-3C16-20FF-4A8D8CBA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D44E4-BE84-BB5A-005E-92FD11BB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954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Pick a week that works for your school’s calendar (usually in the fall) to promote SkillsUSA at your school</a:t>
            </a:r>
          </a:p>
          <a:p>
            <a:r>
              <a:rPr lang="en-US" dirty="0"/>
              <a:t>Advisor and Chapter Leader resources that are turnkey:</a:t>
            </a:r>
          </a:p>
          <a:p>
            <a:pPr lvl="1"/>
            <a:r>
              <a:rPr lang="en-US" dirty="0"/>
              <a:t>Chapter Leader Planning Guide</a:t>
            </a:r>
          </a:p>
          <a:p>
            <a:pPr lvl="1"/>
            <a:r>
              <a:rPr lang="en-US" dirty="0"/>
              <a:t>Advisor- and Student-facilitated mini lesson plans</a:t>
            </a:r>
          </a:p>
          <a:p>
            <a:pPr lvl="1"/>
            <a:r>
              <a:rPr lang="en-US" dirty="0"/>
              <a:t>Promotional materials</a:t>
            </a:r>
          </a:p>
          <a:p>
            <a:pPr lvl="1"/>
            <a:r>
              <a:rPr lang="en-US" dirty="0"/>
              <a:t>Conversation cards</a:t>
            </a:r>
          </a:p>
          <a:p>
            <a:pPr lvl="1"/>
            <a:r>
              <a:rPr lang="en-US" dirty="0"/>
              <a:t>And more!</a:t>
            </a:r>
          </a:p>
          <a:p>
            <a:r>
              <a:rPr lang="en-US" dirty="0">
                <a:hlinkClick r:id="rId2"/>
              </a:rPr>
              <a:t>https://www.skillsusa.org/events/skillsusa-recruitment-week/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F51B-02E6-B200-66C6-0A465322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Care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24D82-853B-46E5-89B6-A0B2F82C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844-875-4557</a:t>
            </a:r>
          </a:p>
          <a:p>
            <a:r>
              <a:rPr lang="en-US" dirty="0">
                <a:hlinkClick r:id="rId2"/>
              </a:rPr>
              <a:t>customercare@skillsusa.org</a:t>
            </a:r>
            <a:endParaRPr lang="en-US" dirty="0"/>
          </a:p>
          <a:p>
            <a:r>
              <a:rPr lang="en-US" dirty="0"/>
              <a:t>Chat feature at register.skillsusa.org</a:t>
            </a:r>
          </a:p>
          <a:p>
            <a:r>
              <a:rPr lang="en-US" dirty="0"/>
              <a:t>Assistance with registration website, navigating SkillsUSA Absorb or locating Technical Standards, or completing online registration</a:t>
            </a:r>
          </a:p>
          <a:p>
            <a:r>
              <a:rPr lang="en-US" dirty="0"/>
              <a:t>Monday, Wednesday, and Friday, 8 AM ET to 5 PM ET, Tuesday and Thursday, 8 AM to 7 PM ET</a:t>
            </a:r>
          </a:p>
        </p:txBody>
      </p:sp>
    </p:spTree>
    <p:extLst>
      <p:ext uri="{BB962C8B-B14F-4D97-AF65-F5344CB8AC3E}">
        <p14:creationId xmlns:p14="http://schemas.microsoft.com/office/powerpoint/2010/main" val="2270327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5ED-87BC-503C-E8ED-484AA45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071" y="878668"/>
            <a:ext cx="7972426" cy="9638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3365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6B8CE-D271-E0F1-4ABC-56DD6DE98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9697" y="2119261"/>
            <a:ext cx="6617140" cy="2206727"/>
          </a:xfrm>
        </p:spPr>
        <p:txBody>
          <a:bodyPr/>
          <a:lstStyle/>
          <a:p>
            <a:r>
              <a:rPr lang="en-US" dirty="0">
                <a:solidFill>
                  <a:srgbClr val="003365"/>
                </a:solidFill>
              </a:rPr>
              <a:t>Complete this survey by September 23 and be entered to win a $100 gift card!</a:t>
            </a:r>
          </a:p>
          <a:p>
            <a:r>
              <a:rPr lang="en-US" dirty="0">
                <a:solidFill>
                  <a:srgbClr val="003365"/>
                </a:solidFill>
              </a:rPr>
              <a:t>15-20 minutes to complete</a:t>
            </a: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5EA8B12-B121-D777-32DB-26027E90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34" y="3635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D3EB-0031-7DEB-63AF-09BE28E8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65ED3-7A65-BF18-E67C-21B5DEB5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Mute your microphone</a:t>
            </a:r>
          </a:p>
          <a:p>
            <a:r>
              <a:rPr lang="en-US" dirty="0"/>
              <a:t>Turn on your camera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Stay adaptable and flexible</a:t>
            </a:r>
          </a:p>
          <a:p>
            <a:r>
              <a:rPr lang="en-US" dirty="0">
                <a:sym typeface="Wingdings" panose="05000000000000000000" pitchFamily="2" charset="2"/>
              </a:rPr>
              <a:t>Ask lots of questions! (use the chat feature)</a:t>
            </a:r>
          </a:p>
        </p:txBody>
      </p:sp>
    </p:spTree>
    <p:extLst>
      <p:ext uri="{BB962C8B-B14F-4D97-AF65-F5344CB8AC3E}">
        <p14:creationId xmlns:p14="http://schemas.microsoft.com/office/powerpoint/2010/main" val="165106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704C-11AF-C880-DCB8-D0BC5277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87A7-3653-3912-56E4-100552373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 members online at </a:t>
            </a:r>
            <a:r>
              <a:rPr lang="en-US" dirty="0">
                <a:hlinkClick r:id="rId2"/>
              </a:rPr>
              <a:t>register.skillsusa.org</a:t>
            </a:r>
            <a:r>
              <a:rPr lang="en-US" dirty="0"/>
              <a:t>.</a:t>
            </a:r>
          </a:p>
          <a:p>
            <a:r>
              <a:rPr lang="en-US" dirty="0"/>
              <a:t>Review instructions in the Chapter Success Guide to activate Member Enroll</a:t>
            </a:r>
          </a:p>
          <a:p>
            <a:pPr lvl="1"/>
            <a:r>
              <a:rPr lang="en-US" dirty="0"/>
              <a:t>Students enter their membership information, advisors submit and agree to invoicing terms</a:t>
            </a:r>
          </a:p>
          <a:p>
            <a:r>
              <a:rPr lang="en-US" dirty="0"/>
              <a:t>To be eligible for competition:</a:t>
            </a:r>
          </a:p>
          <a:p>
            <a:pPr lvl="1"/>
            <a:r>
              <a:rPr lang="en-US" dirty="0"/>
              <a:t>At least 6 students and 1 professional member</a:t>
            </a:r>
          </a:p>
          <a:p>
            <a:pPr lvl="1"/>
            <a:r>
              <a:rPr lang="en-US" dirty="0"/>
              <a:t>Registered by February 1 </a:t>
            </a:r>
            <a:r>
              <a:rPr lang="en-US" i="1" dirty="0"/>
              <a:t>(check regional deadlines)</a:t>
            </a:r>
            <a:endParaRPr lang="en-US" dirty="0"/>
          </a:p>
          <a:p>
            <a:pPr lvl="1"/>
            <a:r>
              <a:rPr lang="en-US" dirty="0"/>
              <a:t>Paid by March 1</a:t>
            </a:r>
          </a:p>
          <a:p>
            <a:r>
              <a:rPr lang="en-US" dirty="0"/>
              <a:t>$16/student, $35/professional</a:t>
            </a:r>
          </a:p>
          <a:p>
            <a:r>
              <a:rPr lang="en-US" dirty="0"/>
              <a:t>Affiliation Plans available</a:t>
            </a:r>
          </a:p>
        </p:txBody>
      </p:sp>
    </p:spTree>
    <p:extLst>
      <p:ext uri="{BB962C8B-B14F-4D97-AF65-F5344CB8AC3E}">
        <p14:creationId xmlns:p14="http://schemas.microsoft.com/office/powerpoint/2010/main" val="57473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5CF4-B072-151F-1D1E-18AFDAEA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3628-D7E5-48F5-C210-44C318CF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17" y="1586926"/>
            <a:ext cx="9114503" cy="47784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Affiliation plans available:</a:t>
            </a:r>
          </a:p>
          <a:p>
            <a:pPr lvl="1"/>
            <a:r>
              <a:rPr lang="en-US" dirty="0"/>
              <a:t>Total Participation Plan (TPP) – MS, HS, CPS/HS combined</a:t>
            </a:r>
          </a:p>
          <a:p>
            <a:pPr lvl="1"/>
            <a:r>
              <a:rPr lang="en-US" dirty="0"/>
              <a:t>College Campus Affiliation Plan – CPS</a:t>
            </a:r>
          </a:p>
          <a:p>
            <a:r>
              <a:rPr lang="en-US" dirty="0"/>
              <a:t>Available for membership for an entire CTE program, school, schools/programs within a district, and whole school districts</a:t>
            </a:r>
          </a:p>
          <a:p>
            <a:r>
              <a:rPr lang="en-US" dirty="0"/>
              <a:t>Reduced membership costs for full program/campus affiliation – must join all eligible students</a:t>
            </a:r>
          </a:p>
          <a:p>
            <a:r>
              <a:rPr lang="en-US" dirty="0"/>
              <a:t>Allows schools to use alternate funding sources</a:t>
            </a:r>
          </a:p>
          <a:p>
            <a:r>
              <a:rPr lang="en-US" dirty="0"/>
              <a:t>Affiliation fee (sliding scale) + Professional membership</a:t>
            </a:r>
          </a:p>
          <a:p>
            <a:r>
              <a:rPr lang="en-US" dirty="0"/>
              <a:t>Educational resources credit (TPP only) – $5.95/student</a:t>
            </a:r>
          </a:p>
          <a:p>
            <a:r>
              <a:rPr lang="en-US" dirty="0">
                <a:hlinkClick r:id="rId2"/>
              </a:rPr>
              <a:t>https://www.skillsusa.org/join/how-to-join/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DE2C-2BF8-F5D3-CBC5-1E62D3E6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Affiliation Plan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20786E-73F8-C5B1-E187-B18DD488C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77021"/>
              </p:ext>
            </p:extLst>
          </p:nvPr>
        </p:nvGraphicFramePr>
        <p:xfrm>
          <a:off x="682906" y="1536556"/>
          <a:ext cx="9312549" cy="34493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209249">
                  <a:extLst>
                    <a:ext uri="{9D8B030D-6E8A-4147-A177-3AD203B41FA5}">
                      <a16:colId xmlns:a16="http://schemas.microsoft.com/office/drawing/2014/main" val="3384940720"/>
                    </a:ext>
                  </a:extLst>
                </a:gridCol>
                <a:gridCol w="2572118">
                  <a:extLst>
                    <a:ext uri="{9D8B030D-6E8A-4147-A177-3AD203B41FA5}">
                      <a16:colId xmlns:a16="http://schemas.microsoft.com/office/drawing/2014/main" val="1364302806"/>
                    </a:ext>
                  </a:extLst>
                </a:gridCol>
                <a:gridCol w="1728511">
                  <a:extLst>
                    <a:ext uri="{9D8B030D-6E8A-4147-A177-3AD203B41FA5}">
                      <a16:colId xmlns:a16="http://schemas.microsoft.com/office/drawing/2014/main" val="3099224662"/>
                    </a:ext>
                  </a:extLst>
                </a:gridCol>
                <a:gridCol w="1802671">
                  <a:extLst>
                    <a:ext uri="{9D8B030D-6E8A-4147-A177-3AD203B41FA5}">
                      <a16:colId xmlns:a16="http://schemas.microsoft.com/office/drawing/2014/main" val="1128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225 Students</a:t>
                      </a:r>
                    </a:p>
                  </a:txBody>
                  <a:tcPr anchor="ctr"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Traditional Membership</a:t>
                      </a:r>
                    </a:p>
                  </a:txBody>
                  <a:tcPr anchor="ctr"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TPP</a:t>
                      </a:r>
                    </a:p>
                  </a:txBody>
                  <a:tcPr anchor="ctr">
                    <a:solidFill>
                      <a:srgbClr val="0033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College Campus</a:t>
                      </a:r>
                    </a:p>
                  </a:txBody>
                  <a:tcPr anchor="ctr">
                    <a:solidFill>
                      <a:srgbClr val="0033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3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Affiliation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$16/student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$1,312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00FFFF"/>
                          </a:highlight>
                        </a:rPr>
                        <a:t>$3,360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Educational Resource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$5.95 x 225 =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$1,338.75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8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 Student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00FF00"/>
                          </a:highlight>
                        </a:rPr>
                        <a:t>$3,600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$2,650.75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ighlight>
                            <a:srgbClr val="00FFFF"/>
                          </a:highlight>
                        </a:rPr>
                        <a:t>$3,360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6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Professional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1/program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per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per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9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Professional Affiliation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 x $35 = </a:t>
                      </a:r>
                      <a:r>
                        <a:rPr lang="en-US" sz="2000" dirty="0">
                          <a:highlight>
                            <a:srgbClr val="00FF00"/>
                          </a:highlight>
                        </a:rPr>
                        <a:t>$245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 x $35 =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$105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x $35 = </a:t>
                      </a:r>
                      <a:r>
                        <a:rPr lang="en-US" sz="2000" dirty="0">
                          <a:highlight>
                            <a:srgbClr val="00FFFF"/>
                          </a:highlight>
                        </a:rPr>
                        <a:t>$315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40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00FF00"/>
                          </a:highlight>
                        </a:rPr>
                        <a:t>$3,845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$2,755.75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00FFFF"/>
                          </a:highlight>
                        </a:rPr>
                        <a:t>$3,675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 Cost per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00FF00"/>
                          </a:highlight>
                        </a:rPr>
                        <a:t>$16/$35 ($16.57, 232)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FFFF00"/>
                          </a:highlight>
                        </a:rPr>
                        <a:t>$12.09 (228)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highlight>
                            <a:srgbClr val="00FFFF"/>
                          </a:highlight>
                        </a:rPr>
                        <a:t>$15.71 (234)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2530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400E17-3AB7-AF39-44A9-EEF2A63D3009}"/>
              </a:ext>
            </a:extLst>
          </p:cNvPr>
          <p:cNvSpPr txBox="1">
            <a:spLocks/>
          </p:cNvSpPr>
          <p:nvPr/>
        </p:nvSpPr>
        <p:spPr>
          <a:xfrm>
            <a:off x="838200" y="5102941"/>
            <a:ext cx="9001924" cy="1389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003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03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3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3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Educational Resources credit can be used to purchase Career Essentials, Framework support resources, coaching guides for select leadership contests, and a variety of other resources – </a:t>
            </a:r>
            <a:r>
              <a:rPr lang="en-US" i="1" dirty="0">
                <a:hlinkClick r:id="rId2"/>
              </a:rPr>
              <a:t>skillsusastore.net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45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DF65-E25D-5418-4EDD-C80FE411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4B84-3B4D-7A87-E855-3F7ED3F10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423"/>
            <a:ext cx="8830843" cy="49731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Chapter Information Form</a:t>
            </a:r>
          </a:p>
          <a:p>
            <a:pPr lvl="1"/>
            <a:r>
              <a:rPr lang="en-US" dirty="0"/>
              <a:t>Contact for Lead Advisor, school admin, and bookkeeper</a:t>
            </a:r>
          </a:p>
          <a:p>
            <a:pPr lvl="1"/>
            <a:r>
              <a:rPr lang="en-US" dirty="0"/>
              <a:t>Required before membership registration, </a:t>
            </a:r>
            <a:r>
              <a:rPr lang="en-US" b="1" dirty="0"/>
              <a:t>once per program year</a:t>
            </a:r>
          </a:p>
          <a:p>
            <a:pPr lvl="1"/>
            <a:r>
              <a:rPr lang="en-US" dirty="0">
                <a:hlinkClick r:id="rId2"/>
              </a:rPr>
              <a:t>https://form.jotform.com/241896486613065</a:t>
            </a:r>
            <a:endParaRPr lang="en-US" dirty="0"/>
          </a:p>
          <a:p>
            <a:r>
              <a:rPr lang="en-US" dirty="0"/>
              <a:t>Approved Chaperone Form</a:t>
            </a:r>
          </a:p>
          <a:p>
            <a:pPr lvl="1"/>
            <a:r>
              <a:rPr lang="en-US" dirty="0"/>
              <a:t>List of school-approved chaperones attending overnight SkillsUSA events, and certification they are approved by the school to serve in that capacity</a:t>
            </a:r>
          </a:p>
          <a:p>
            <a:pPr lvl="1"/>
            <a:r>
              <a:rPr lang="en-US" dirty="0"/>
              <a:t>Required before the first overnight activity, </a:t>
            </a:r>
            <a:r>
              <a:rPr lang="en-US" b="1" dirty="0"/>
              <a:t>once per program year</a:t>
            </a:r>
          </a:p>
          <a:p>
            <a:pPr lvl="1"/>
            <a:r>
              <a:rPr lang="en-US" dirty="0">
                <a:hlinkClick r:id="rId3"/>
              </a:rPr>
              <a:t>https://www.skillsusafl.org/wp-content/uploads/2023/08/Chaperone-Certification-and-Volunteer-Screening-Form.pdf</a:t>
            </a:r>
            <a:r>
              <a:rPr lang="en-US" dirty="0"/>
              <a:t> </a:t>
            </a:r>
          </a:p>
          <a:p>
            <a:r>
              <a:rPr lang="en-US" dirty="0"/>
              <a:t>Code of Conduct Form</a:t>
            </a:r>
          </a:p>
          <a:p>
            <a:pPr lvl="1"/>
            <a:r>
              <a:rPr lang="en-US" dirty="0"/>
              <a:t>Separate form for </a:t>
            </a:r>
            <a:r>
              <a:rPr lang="en-US" dirty="0">
                <a:hlinkClick r:id="rId4"/>
              </a:rPr>
              <a:t>students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advisors</a:t>
            </a:r>
            <a:r>
              <a:rPr lang="en-US" dirty="0"/>
              <a:t> to acknowledge behavior expectations for events</a:t>
            </a:r>
          </a:p>
          <a:p>
            <a:pPr lvl="1"/>
            <a:r>
              <a:rPr lang="en-US" dirty="0"/>
              <a:t>Required for each registered attendee at </a:t>
            </a:r>
            <a:r>
              <a:rPr lang="en-US" b="1" dirty="0"/>
              <a:t>each SkillsUSA activity</a:t>
            </a:r>
            <a:r>
              <a:rPr lang="en-US" dirty="0"/>
              <a:t>, and is due at registration</a:t>
            </a:r>
          </a:p>
        </p:txBody>
      </p:sp>
    </p:spTree>
    <p:extLst>
      <p:ext uri="{BB962C8B-B14F-4D97-AF65-F5344CB8AC3E}">
        <p14:creationId xmlns:p14="http://schemas.microsoft.com/office/powerpoint/2010/main" val="281658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6A8A-786C-6A32-AAF7-A349F89E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Registration –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62DB-0B4D-E518-6338-0ACA243A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71849" cy="4598772"/>
          </a:xfrm>
        </p:spPr>
        <p:txBody>
          <a:bodyPr>
            <a:normAutofit/>
          </a:bodyPr>
          <a:lstStyle/>
          <a:p>
            <a:r>
              <a:rPr lang="en-US" dirty="0"/>
              <a:t>Register for events online at </a:t>
            </a:r>
            <a:r>
              <a:rPr lang="en-US" dirty="0">
                <a:hlinkClick r:id="rId2"/>
              </a:rPr>
              <a:t>register.skillsusa.org</a:t>
            </a:r>
            <a:endParaRPr lang="en-US" dirty="0"/>
          </a:p>
          <a:p>
            <a:pPr lvl="1"/>
            <a:r>
              <a:rPr lang="en-US" dirty="0"/>
              <a:t>Must be registered members to register for competition</a:t>
            </a:r>
          </a:p>
          <a:p>
            <a:pPr lvl="1"/>
            <a:r>
              <a:rPr lang="en-US" dirty="0"/>
              <a:t>Follow steps in conference guides</a:t>
            </a:r>
          </a:p>
          <a:p>
            <a:r>
              <a:rPr lang="en-US" dirty="0"/>
              <a:t>Onsite Registration and Packet Pickup</a:t>
            </a:r>
          </a:p>
          <a:p>
            <a:pPr lvl="1"/>
            <a:r>
              <a:rPr lang="en-US" dirty="0"/>
              <a:t>FLC – Monday, October 28, 8 AM to 9 AM</a:t>
            </a:r>
          </a:p>
          <a:p>
            <a:pPr lvl="1"/>
            <a:r>
              <a:rPr lang="en-US" dirty="0"/>
              <a:t>SLSC –Monday, April 28, 2 PM to 6 PM</a:t>
            </a:r>
          </a:p>
          <a:p>
            <a:pPr lvl="1"/>
            <a:r>
              <a:rPr lang="en-US" dirty="0"/>
              <a:t>NLSC – Monday, June 25, 4 PM to 6 PM</a:t>
            </a:r>
          </a:p>
          <a:p>
            <a:pPr lvl="1"/>
            <a:r>
              <a:rPr lang="en-US" dirty="0"/>
              <a:t>Bring required forms and any outstanding payments</a:t>
            </a:r>
          </a:p>
        </p:txBody>
      </p:sp>
    </p:spTree>
    <p:extLst>
      <p:ext uri="{BB962C8B-B14F-4D97-AF65-F5344CB8AC3E}">
        <p14:creationId xmlns:p14="http://schemas.microsoft.com/office/powerpoint/2010/main" val="195702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B4EB-105F-E6E5-492E-7E64BA1E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and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B8EE-68ED-D7C7-EDB0-5401C38C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3832"/>
            <a:ext cx="9332289" cy="5043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registering for state events (FLC, SLSC):</a:t>
            </a:r>
          </a:p>
          <a:p>
            <a:pPr lvl="1"/>
            <a:r>
              <a:rPr lang="en-US" dirty="0"/>
              <a:t>Click on Submit Registration and follow prompts.</a:t>
            </a:r>
          </a:p>
          <a:p>
            <a:pPr lvl="1"/>
            <a:r>
              <a:rPr lang="en-US" dirty="0"/>
              <a:t>Invoices for events can be generated by training program or by school. </a:t>
            </a:r>
          </a:p>
          <a:p>
            <a:pPr lvl="1"/>
            <a:r>
              <a:rPr lang="en-US" dirty="0"/>
              <a:t>An invoice will be generated in a pop-up window, and will be emailed to you. Submit this invoice to your purchasing department for processing.</a:t>
            </a:r>
          </a:p>
          <a:p>
            <a:r>
              <a:rPr lang="en-US" dirty="0"/>
              <a:t>When registering for national events (NLSC):</a:t>
            </a:r>
          </a:p>
          <a:p>
            <a:pPr lvl="1"/>
            <a:r>
              <a:rPr lang="en-US" dirty="0"/>
              <a:t>Submit registration as above.</a:t>
            </a:r>
          </a:p>
          <a:p>
            <a:pPr lvl="1"/>
            <a:r>
              <a:rPr lang="en-US" dirty="0"/>
              <a:t>Complete any hotel rooming lists.</a:t>
            </a:r>
          </a:p>
          <a:p>
            <a:pPr lvl="1"/>
            <a:r>
              <a:rPr lang="en-US" dirty="0"/>
              <a:t>Alert the state office you are ready for an invoice, OR one will be sent after the deadline. </a:t>
            </a:r>
          </a:p>
          <a:p>
            <a:r>
              <a:rPr lang="en-US" dirty="0"/>
              <a:t>Registration invoices are final after the registration deadline. No drops or refunds after the deadline.</a:t>
            </a:r>
          </a:p>
        </p:txBody>
      </p:sp>
    </p:spTree>
    <p:extLst>
      <p:ext uri="{BB962C8B-B14F-4D97-AF65-F5344CB8AC3E}">
        <p14:creationId xmlns:p14="http://schemas.microsoft.com/office/powerpoint/2010/main" val="258207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B4EB-105F-E6E5-492E-7E64BA1E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and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B8EE-68ED-D7C7-EDB0-5401C38C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1" y="1533832"/>
            <a:ext cx="9533358" cy="5043949"/>
          </a:xfrm>
        </p:spPr>
        <p:txBody>
          <a:bodyPr>
            <a:normAutofit/>
          </a:bodyPr>
          <a:lstStyle/>
          <a:p>
            <a:r>
              <a:rPr lang="en-US" dirty="0"/>
              <a:t>Payment is due by the published deadline. </a:t>
            </a:r>
          </a:p>
          <a:p>
            <a:r>
              <a:rPr lang="en-US" dirty="0"/>
              <a:t>Checks and credit cards accepted.</a:t>
            </a:r>
          </a:p>
          <a:p>
            <a:r>
              <a:rPr lang="en-US" dirty="0"/>
              <a:t>Credit cards – 2.5% administrative fee for transactions</a:t>
            </a:r>
          </a:p>
          <a:p>
            <a:pPr lvl="1"/>
            <a:r>
              <a:rPr lang="en-US" dirty="0">
                <a:hlinkClick r:id="rId2"/>
              </a:rPr>
              <a:t>https://square.link/u/D0gKSQZj</a:t>
            </a:r>
            <a:endParaRPr lang="en-US" dirty="0"/>
          </a:p>
          <a:p>
            <a:pPr lvl="1"/>
            <a:r>
              <a:rPr lang="en-US" dirty="0"/>
              <a:t>Use this link for all events – include invoice number</a:t>
            </a:r>
          </a:p>
          <a:p>
            <a:r>
              <a:rPr lang="en-US" dirty="0"/>
              <a:t>Follow up with your bookkeeper to ensure payments are processed!</a:t>
            </a:r>
          </a:p>
          <a:p>
            <a:r>
              <a:rPr lang="en-US" dirty="0"/>
              <a:t>Current W-9 on Advisor Resources page</a:t>
            </a:r>
          </a:p>
          <a:p>
            <a:r>
              <a:rPr lang="en-US" dirty="0"/>
              <a:t>Use the correct vendor number - </a:t>
            </a:r>
          </a:p>
          <a:p>
            <a:pPr lvl="1"/>
            <a:r>
              <a:rPr lang="en-US" dirty="0"/>
              <a:t>Events: SkillsUSA Florida/ Florida SkillsUSA Inc (Jacksonville)</a:t>
            </a:r>
          </a:p>
          <a:p>
            <a:pPr lvl="1"/>
            <a:r>
              <a:rPr lang="en-US" dirty="0"/>
              <a:t>Membership: SkillsUSA Inc. (Virginia)</a:t>
            </a:r>
          </a:p>
        </p:txBody>
      </p:sp>
    </p:spTree>
    <p:extLst>
      <p:ext uri="{BB962C8B-B14F-4D97-AF65-F5344CB8AC3E}">
        <p14:creationId xmlns:p14="http://schemas.microsoft.com/office/powerpoint/2010/main" val="381535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3892-21E3-F172-B16D-CEAFA1F0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078" y="831174"/>
            <a:ext cx="7972426" cy="9638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3365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36FAE-310A-1972-8487-1560188EC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0213" y="2601246"/>
            <a:ext cx="5612452" cy="11861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3365"/>
                </a:solidFill>
              </a:rPr>
              <a:t>COMPLETE THE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3365"/>
                </a:solidFill>
              </a:rPr>
              <a:t>CHAPTER INFORMATION FORM: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2A239DC-9014-D9B5-8805-AE74CB04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41" y="352228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E3AE-51EB-89C8-6835-787A68FC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Fall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B323-BDE8-1C12-4F08-7050C76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with your Regional Coordinator for dates and locations.</a:t>
            </a:r>
          </a:p>
          <a:p>
            <a:r>
              <a:rPr lang="en-US" dirty="0"/>
              <a:t>May include:</a:t>
            </a:r>
          </a:p>
          <a:p>
            <a:pPr lvl="1"/>
            <a:r>
              <a:rPr lang="en-US" dirty="0"/>
              <a:t>Regional officer elections</a:t>
            </a:r>
          </a:p>
          <a:p>
            <a:pPr lvl="1"/>
            <a:r>
              <a:rPr lang="en-US" dirty="0"/>
              <a:t>Steering committee/advisor meeting</a:t>
            </a:r>
          </a:p>
          <a:p>
            <a:pPr lvl="1"/>
            <a:r>
              <a:rPr lang="en-US" dirty="0"/>
              <a:t>Student professional development</a:t>
            </a:r>
          </a:p>
          <a:p>
            <a:pPr lvl="1"/>
            <a:r>
              <a:rPr lang="en-US" dirty="0"/>
              <a:t>Other activities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01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CBFE-AE41-DE21-C725-CF7B8278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Leadership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C858-0E37-EEDA-5732-47DFC7A1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89939"/>
            <a:ext cx="9090414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October 28-29, 2024</a:t>
            </a:r>
          </a:p>
          <a:p>
            <a:r>
              <a:rPr lang="en-US" dirty="0"/>
              <a:t>Registration closes September 30</a:t>
            </a:r>
          </a:p>
          <a:p>
            <a:r>
              <a:rPr lang="en-US" dirty="0"/>
              <a:t>Hilton Melbourne, 200 Rialto Place, Melbourne, FL</a:t>
            </a:r>
          </a:p>
          <a:p>
            <a:r>
              <a:rPr lang="en-US" dirty="0"/>
              <a:t>State leadership training activity</a:t>
            </a:r>
          </a:p>
          <a:p>
            <a:r>
              <a:rPr lang="en-US" dirty="0"/>
              <a:t>Essential elements: Teamwork, Planning, Organizing and Management, and Adaptability/Flexibility</a:t>
            </a:r>
          </a:p>
          <a:p>
            <a:r>
              <a:rPr lang="en-US" dirty="0"/>
              <a:t>Student track: Maximize</a:t>
            </a:r>
          </a:p>
          <a:p>
            <a:pPr lvl="1"/>
            <a:r>
              <a:rPr lang="en-US" dirty="0"/>
              <a:t>Open to chapter leaders and officers, regional officers, and any students looking to grow their chapter and career readiness skills. </a:t>
            </a:r>
          </a:p>
          <a:p>
            <a:r>
              <a:rPr lang="en-US" dirty="0"/>
              <a:t>Advisor track – Chapter Management Institute (CMI)</a:t>
            </a:r>
          </a:p>
          <a:p>
            <a:pPr lvl="1"/>
            <a:r>
              <a:rPr lang="en-US" dirty="0"/>
              <a:t>Open to advisors of all experience levels with varied programming based on experience. </a:t>
            </a:r>
          </a:p>
          <a:p>
            <a:r>
              <a:rPr lang="en-US" dirty="0">
                <a:hlinkClick r:id="rId2"/>
              </a:rPr>
              <a:t>FLC24 Conference Guide</a:t>
            </a:r>
            <a:r>
              <a:rPr lang="en-US" dirty="0"/>
              <a:t> – on Advisor Resources page</a:t>
            </a:r>
          </a:p>
        </p:txBody>
      </p:sp>
    </p:spTree>
    <p:extLst>
      <p:ext uri="{BB962C8B-B14F-4D97-AF65-F5344CB8AC3E}">
        <p14:creationId xmlns:p14="http://schemas.microsoft.com/office/powerpoint/2010/main" val="42621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5F10-0B1E-BB53-251F-85EE3E85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4EE56-74D9-C2B7-B04A-A1DAAA23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SkillsUSA Basics</a:t>
            </a:r>
          </a:p>
          <a:p>
            <a:r>
              <a:rPr lang="en-US" dirty="0"/>
              <a:t>Membership Benefits and Resources</a:t>
            </a:r>
          </a:p>
          <a:p>
            <a:r>
              <a:rPr lang="en-US" dirty="0"/>
              <a:t>Your Role as an Advisor</a:t>
            </a:r>
          </a:p>
          <a:p>
            <a:r>
              <a:rPr lang="en-US" dirty="0"/>
              <a:t>Membership Information and Registration</a:t>
            </a:r>
          </a:p>
          <a:p>
            <a:r>
              <a:rPr lang="en-US" dirty="0"/>
              <a:t>General Event Information and Registration</a:t>
            </a:r>
          </a:p>
          <a:p>
            <a:r>
              <a:rPr lang="en-US" dirty="0"/>
              <a:t>Invoicing, Payment, and Required Forms</a:t>
            </a:r>
          </a:p>
          <a:p>
            <a:r>
              <a:rPr lang="en-US" dirty="0"/>
              <a:t>Regional, State, and National Events</a:t>
            </a:r>
          </a:p>
          <a:p>
            <a:r>
              <a:rPr lang="en-US" dirty="0"/>
              <a:t>Championships Information and Updates</a:t>
            </a:r>
          </a:p>
        </p:txBody>
      </p:sp>
    </p:spTree>
    <p:extLst>
      <p:ext uri="{BB962C8B-B14F-4D97-AF65-F5344CB8AC3E}">
        <p14:creationId xmlns:p14="http://schemas.microsoft.com/office/powerpoint/2010/main" val="275891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8A2E-3753-D9D7-F392-F32025FB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Advisor Meeting and Planning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D2915-D0AF-6A51-3547-01F117D8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651819"/>
            <a:ext cx="9131710" cy="4841056"/>
          </a:xfrm>
        </p:spPr>
        <p:txBody>
          <a:bodyPr>
            <a:normAutofit fontScale="92500"/>
          </a:bodyPr>
          <a:lstStyle/>
          <a:p>
            <a:r>
              <a:rPr lang="en-US" dirty="0"/>
              <a:t>October 28, 2024</a:t>
            </a:r>
          </a:p>
          <a:p>
            <a:r>
              <a:rPr lang="en-US" dirty="0"/>
              <a:t>10 AM to 2 PM, Hilton Melbourne</a:t>
            </a:r>
          </a:p>
          <a:p>
            <a:r>
              <a:rPr lang="en-US" dirty="0"/>
              <a:t>Lunch is provided, no cost to attend.</a:t>
            </a:r>
          </a:p>
          <a:p>
            <a:r>
              <a:rPr lang="en-US" dirty="0"/>
              <a:t>General state planning and information</a:t>
            </a:r>
          </a:p>
          <a:p>
            <a:r>
              <a:rPr lang="en-US" dirty="0"/>
              <a:t>Work by contest or career cluster to provide feedback and guidance for competitions</a:t>
            </a:r>
          </a:p>
          <a:p>
            <a:pPr lvl="1"/>
            <a:r>
              <a:rPr lang="en-US" dirty="0"/>
              <a:t>State Education Team work</a:t>
            </a:r>
          </a:p>
          <a:p>
            <a:pPr lvl="1"/>
            <a:r>
              <a:rPr lang="en-US" dirty="0"/>
              <a:t>Test bank questions, project templates, station templates, etc.</a:t>
            </a:r>
          </a:p>
          <a:p>
            <a:r>
              <a:rPr lang="en-US" dirty="0"/>
              <a:t>Transition to annual business meeting</a:t>
            </a:r>
          </a:p>
          <a:p>
            <a:r>
              <a:rPr lang="en-US" dirty="0"/>
              <a:t>Register here: </a:t>
            </a:r>
            <a:r>
              <a:rPr lang="en-US" dirty="0">
                <a:hlinkClick r:id="rId2"/>
              </a:rPr>
              <a:t>https://form.jotform.com/241844803898167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6984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07C3-196E-6296-B9ED-F612B906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Education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A821-2AD6-731F-4D8E-56CC62BD0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Educators who are proficient in their trade and knowledgeable in the competition expectations.</a:t>
            </a:r>
          </a:p>
          <a:p>
            <a:r>
              <a:rPr lang="en-US" dirty="0"/>
              <a:t>Support for Technical Committees in securing equipment, set up and take down, contest facilitation.</a:t>
            </a:r>
          </a:p>
          <a:p>
            <a:r>
              <a:rPr lang="en-US" dirty="0"/>
              <a:t>Meet with contest committee to provide educational insight – how long tasks should take, educational standard alignment, written test question bank, etc.</a:t>
            </a:r>
          </a:p>
          <a:p>
            <a:r>
              <a:rPr lang="en-US" dirty="0"/>
              <a:t>Does not have prior knowledge of competition, assist with project creation, or score contestants.</a:t>
            </a:r>
          </a:p>
          <a:p>
            <a:r>
              <a:rPr lang="en-US" dirty="0"/>
              <a:t>Review the requirements and apply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r>
              <a:rPr lang="en-US" dirty="0"/>
              <a:t>Obtain a </a:t>
            </a:r>
            <a:r>
              <a:rPr lang="en-US" dirty="0">
                <a:hlinkClick r:id="rId3"/>
              </a:rPr>
              <a:t>letter of support</a:t>
            </a:r>
            <a:r>
              <a:rPr lang="en-US" dirty="0"/>
              <a:t> from your admin</a:t>
            </a:r>
          </a:p>
        </p:txBody>
      </p:sp>
    </p:spTree>
    <p:extLst>
      <p:ext uri="{BB962C8B-B14F-4D97-AF65-F5344CB8AC3E}">
        <p14:creationId xmlns:p14="http://schemas.microsoft.com/office/powerpoint/2010/main" val="2671546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E22C-AF02-18B2-B220-F9C4225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SLSC25 –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40B6-B3D8-5376-96B1-98870952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28"/>
            <a:ext cx="8866239" cy="4790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 Leadership and Skills Conference</a:t>
            </a:r>
          </a:p>
          <a:p>
            <a:r>
              <a:rPr lang="en-US" dirty="0"/>
              <a:t>April 28 – May 1, 2025</a:t>
            </a:r>
          </a:p>
          <a:p>
            <a:r>
              <a:rPr lang="en-US" dirty="0"/>
              <a:t>Jacksonville, FL</a:t>
            </a:r>
          </a:p>
          <a:p>
            <a:r>
              <a:rPr lang="en-US" dirty="0"/>
              <a:t>100+ competitions, professional development, </a:t>
            </a:r>
            <a:r>
              <a:rPr lang="en-US" dirty="0" err="1"/>
              <a:t>CareerExpo</a:t>
            </a:r>
            <a:r>
              <a:rPr lang="en-US" dirty="0"/>
              <a:t>, Meet the Employer, Champions’ Festival, and more!</a:t>
            </a:r>
          </a:p>
          <a:p>
            <a:r>
              <a:rPr lang="en-US" dirty="0"/>
              <a:t>Registration opens: February 1, 2025</a:t>
            </a:r>
          </a:p>
          <a:p>
            <a:r>
              <a:rPr lang="en-US" dirty="0"/>
              <a:t>Registration closes: March 10, 2025 at 11:59 PM</a:t>
            </a:r>
          </a:p>
          <a:p>
            <a:pPr lvl="1"/>
            <a:r>
              <a:rPr lang="en-US" dirty="0"/>
              <a:t>No drops or refunds after this time.</a:t>
            </a:r>
          </a:p>
          <a:p>
            <a:r>
              <a:rPr lang="en-US" dirty="0"/>
              <a:t>Hotel reservation deadline: March 17, 2025</a:t>
            </a:r>
          </a:p>
          <a:p>
            <a:r>
              <a:rPr lang="en-US" dirty="0"/>
              <a:t>Registration payment deadline: March 24, 2025</a:t>
            </a:r>
          </a:p>
          <a:p>
            <a:pPr lvl="1"/>
            <a:r>
              <a:rPr lang="en-US" dirty="0"/>
              <a:t>Credit cards – 2.5% fee</a:t>
            </a:r>
          </a:p>
          <a:p>
            <a:pPr lvl="1"/>
            <a:r>
              <a:rPr lang="en-US" dirty="0">
                <a:hlinkClick r:id="rId2"/>
              </a:rPr>
              <a:t>https://square.link/u/D0gKSQZj</a:t>
            </a:r>
            <a:r>
              <a:rPr lang="en-US" dirty="0"/>
              <a:t> - include invoice number(s)</a:t>
            </a:r>
          </a:p>
        </p:txBody>
      </p:sp>
    </p:spTree>
    <p:extLst>
      <p:ext uri="{BB962C8B-B14F-4D97-AF65-F5344CB8AC3E}">
        <p14:creationId xmlns:p14="http://schemas.microsoft.com/office/powerpoint/2010/main" val="99942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D154-E192-512B-2D26-499E5E80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SLSC25 – Hotel and 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775E-3B2F-CAA6-F187-C6E5F774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28"/>
            <a:ext cx="8996025" cy="4855169"/>
          </a:xfrm>
        </p:spPr>
        <p:txBody>
          <a:bodyPr>
            <a:normAutofit/>
          </a:bodyPr>
          <a:lstStyle/>
          <a:p>
            <a:r>
              <a:rPr lang="en-US" dirty="0"/>
              <a:t>Primary competition venue and hotel – Hyatt Regency Jacksonville Riverfront, 225 East Coastline Drive</a:t>
            </a:r>
          </a:p>
          <a:p>
            <a:pPr lvl="1"/>
            <a:r>
              <a:rPr lang="en-US" dirty="0"/>
              <a:t>Room rate: $190/night</a:t>
            </a:r>
          </a:p>
          <a:p>
            <a:r>
              <a:rPr lang="en-US" dirty="0"/>
              <a:t>Overflow hotel – Doubletree Jacksonville Riverfront, 1201 </a:t>
            </a:r>
            <a:r>
              <a:rPr lang="en-US" dirty="0" err="1"/>
              <a:t>Riverplace</a:t>
            </a:r>
            <a:r>
              <a:rPr lang="en-US" dirty="0"/>
              <a:t> Blvd</a:t>
            </a:r>
          </a:p>
          <a:p>
            <a:pPr lvl="1"/>
            <a:r>
              <a:rPr lang="en-US" dirty="0"/>
              <a:t>Room rate: TBD</a:t>
            </a:r>
          </a:p>
          <a:p>
            <a:r>
              <a:rPr lang="en-US" dirty="0"/>
              <a:t>Offsite competition and event venues:</a:t>
            </a:r>
          </a:p>
          <a:p>
            <a:pPr lvl="1"/>
            <a:r>
              <a:rPr lang="en-US" dirty="0"/>
              <a:t>Prime Osborn Convention Center, 1000 Water St</a:t>
            </a:r>
          </a:p>
          <a:p>
            <a:pPr lvl="1"/>
            <a:r>
              <a:rPr lang="en-US" dirty="0"/>
              <a:t>Florida State College at Jacksonville, 101 W State St</a:t>
            </a:r>
          </a:p>
          <a:p>
            <a:pPr lvl="1"/>
            <a:r>
              <a:rPr lang="en-US" dirty="0"/>
              <a:t>Transportation is provided between both hotels and all offsite contest locations.</a:t>
            </a:r>
          </a:p>
        </p:txBody>
      </p:sp>
    </p:spTree>
    <p:extLst>
      <p:ext uri="{BB962C8B-B14F-4D97-AF65-F5344CB8AC3E}">
        <p14:creationId xmlns:p14="http://schemas.microsoft.com/office/powerpoint/2010/main" val="191483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17C7-9C1C-1C11-E2E7-0FB8264A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SLSC25 – Registration Fee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38027-67BC-109D-5CB0-9CD28B5B1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6667" cy="4351338"/>
          </a:xfrm>
        </p:spPr>
        <p:txBody>
          <a:bodyPr>
            <a:normAutofit/>
          </a:bodyPr>
          <a:lstStyle/>
          <a:p>
            <a:r>
              <a:rPr lang="en-US" dirty="0"/>
              <a:t>Registration Fees</a:t>
            </a:r>
          </a:p>
          <a:p>
            <a:pPr lvl="1"/>
            <a:r>
              <a:rPr lang="en-US" dirty="0"/>
              <a:t>$150 per person, including contestants, advisors, models, and observers. </a:t>
            </a:r>
          </a:p>
          <a:p>
            <a:pPr lvl="1"/>
            <a:r>
              <a:rPr lang="en-US" dirty="0"/>
              <a:t>$50 per person for Courtesy Corps Members.</a:t>
            </a:r>
          </a:p>
          <a:p>
            <a:pPr lvl="1"/>
            <a:r>
              <a:rPr lang="en-US" dirty="0"/>
              <a:t>$35 per day for day passes – Tuesday, Wednesday only </a:t>
            </a:r>
          </a:p>
          <a:p>
            <a:pPr lvl="2"/>
            <a:r>
              <a:rPr lang="en-US" dirty="0"/>
              <a:t>We are exploring ticket options for parents and other supporters at the Closing Ceremony on Thursday. At this time, NO ADMISSION without conference credentials.</a:t>
            </a:r>
          </a:p>
        </p:txBody>
      </p:sp>
    </p:spTree>
    <p:extLst>
      <p:ext uri="{BB962C8B-B14F-4D97-AF65-F5344CB8AC3E}">
        <p14:creationId xmlns:p14="http://schemas.microsoft.com/office/powerpoint/2010/main" val="3476587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6834-FF6C-3389-C657-94E87BAB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SLSC25 – General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323F4-9E34-B49D-510C-8B8CDB2F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9228"/>
            <a:ext cx="9060917" cy="4923647"/>
          </a:xfrm>
        </p:spPr>
        <p:txBody>
          <a:bodyPr>
            <a:normAutofit/>
          </a:bodyPr>
          <a:lstStyle/>
          <a:p>
            <a:r>
              <a:rPr lang="en-US" dirty="0"/>
              <a:t>April 28</a:t>
            </a:r>
          </a:p>
          <a:p>
            <a:pPr lvl="1"/>
            <a:r>
              <a:rPr lang="en-US" dirty="0"/>
              <a:t>2 PM – 6 PM: Registration</a:t>
            </a:r>
          </a:p>
          <a:p>
            <a:pPr lvl="1"/>
            <a:r>
              <a:rPr lang="en-US" dirty="0"/>
              <a:t>7 PM – 9 PM: Opening Ceremony</a:t>
            </a:r>
          </a:p>
          <a:p>
            <a:r>
              <a:rPr lang="en-US" dirty="0"/>
              <a:t>April 29 and 30</a:t>
            </a:r>
          </a:p>
          <a:p>
            <a:pPr lvl="1"/>
            <a:r>
              <a:rPr lang="en-US" dirty="0"/>
              <a:t>8 AM – 4 PM: Competitions, </a:t>
            </a:r>
            <a:r>
              <a:rPr lang="en-US" dirty="0" err="1"/>
              <a:t>CareerExpo</a:t>
            </a:r>
            <a:r>
              <a:rPr lang="en-US" dirty="0"/>
              <a:t>, professional development, community service project, delegate sessions</a:t>
            </a:r>
          </a:p>
          <a:p>
            <a:pPr lvl="1"/>
            <a:r>
              <a:rPr lang="en-US" dirty="0"/>
              <a:t>5 PM – 8 PM: Meet the Employer Career Fair (Tuesday)</a:t>
            </a:r>
          </a:p>
          <a:p>
            <a:pPr lvl="1"/>
            <a:r>
              <a:rPr lang="en-US" dirty="0"/>
              <a:t>6 PM – 10 PM: Champions’ Festival (Wednesday)</a:t>
            </a:r>
          </a:p>
          <a:p>
            <a:r>
              <a:rPr lang="en-US" dirty="0"/>
              <a:t>May 1</a:t>
            </a:r>
          </a:p>
          <a:p>
            <a:pPr lvl="1"/>
            <a:r>
              <a:rPr lang="en-US" dirty="0"/>
              <a:t>8:30 AM – 11:30 AM: Closing Ceremony</a:t>
            </a:r>
          </a:p>
          <a:p>
            <a:pPr lvl="1"/>
            <a:r>
              <a:rPr lang="en-US" dirty="0"/>
              <a:t>12 PM – 1 PM: NLSC Delegation Meeting – Gold medalists and their advisors attending NLSC</a:t>
            </a:r>
          </a:p>
        </p:txBody>
      </p:sp>
    </p:spTree>
    <p:extLst>
      <p:ext uri="{BB962C8B-B14F-4D97-AF65-F5344CB8AC3E}">
        <p14:creationId xmlns:p14="http://schemas.microsoft.com/office/powerpoint/2010/main" val="1878341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5087-2B6C-32B7-847C-BB2F327E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Leadership Opportunities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F08F5-912E-C863-D163-EE331060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Branding Design Contest</a:t>
            </a:r>
          </a:p>
          <a:p>
            <a:r>
              <a:rPr lang="en-US" dirty="0"/>
              <a:t>Courtesy Corps</a:t>
            </a:r>
          </a:p>
          <a:p>
            <a:r>
              <a:rPr lang="en-US" dirty="0"/>
              <a:t>State Officer Candidates and Delegate Program</a:t>
            </a:r>
          </a:p>
          <a:p>
            <a:r>
              <a:rPr lang="en-US" dirty="0"/>
              <a:t>Glam Squad</a:t>
            </a:r>
          </a:p>
          <a:p>
            <a:r>
              <a:rPr lang="en-US" dirty="0"/>
              <a:t>Social Media Ambassadors</a:t>
            </a:r>
          </a:p>
        </p:txBody>
      </p:sp>
    </p:spTree>
    <p:extLst>
      <p:ext uri="{BB962C8B-B14F-4D97-AF65-F5344CB8AC3E}">
        <p14:creationId xmlns:p14="http://schemas.microsoft.com/office/powerpoint/2010/main" val="2295480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08EE-511A-F311-F464-9711DD44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NLSC25 – 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FBDF-35F8-38B1-7DC5-0DB1B335A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8860339" cy="4784377"/>
          </a:xfrm>
        </p:spPr>
        <p:txBody>
          <a:bodyPr>
            <a:normAutofit/>
          </a:bodyPr>
          <a:lstStyle/>
          <a:p>
            <a:r>
              <a:rPr lang="en-US" dirty="0"/>
              <a:t>National Leadership and Skills Conference</a:t>
            </a:r>
          </a:p>
          <a:p>
            <a:r>
              <a:rPr lang="en-US" dirty="0"/>
              <a:t>June 23-27, 2025</a:t>
            </a:r>
          </a:p>
          <a:p>
            <a:r>
              <a:rPr lang="en-US" dirty="0"/>
              <a:t>Atlanta, GA</a:t>
            </a:r>
          </a:p>
          <a:p>
            <a:r>
              <a:rPr lang="en-US" dirty="0"/>
              <a:t>Registration opens: May 1, 2025</a:t>
            </a:r>
          </a:p>
          <a:p>
            <a:r>
              <a:rPr lang="en-US" dirty="0"/>
              <a:t>Registration closes: May 12, 2025 at 11:59 PM</a:t>
            </a:r>
          </a:p>
          <a:p>
            <a:pPr lvl="1"/>
            <a:r>
              <a:rPr lang="en-US" dirty="0"/>
              <a:t>No drops or refunds after this time.</a:t>
            </a:r>
          </a:p>
          <a:p>
            <a:r>
              <a:rPr lang="en-US" dirty="0"/>
              <a:t>Hotel reservation deadline: May 12, 2025</a:t>
            </a:r>
          </a:p>
          <a:p>
            <a:r>
              <a:rPr lang="en-US" dirty="0"/>
              <a:t>Registration payment deadline: May 23, 2025</a:t>
            </a:r>
          </a:p>
          <a:p>
            <a:pPr lvl="1"/>
            <a:r>
              <a:rPr lang="en-US" dirty="0"/>
              <a:t>Credit cards – 2.5% fee</a:t>
            </a:r>
          </a:p>
          <a:p>
            <a:pPr lvl="1"/>
            <a:r>
              <a:rPr lang="en-US" dirty="0">
                <a:hlinkClick r:id="rId2"/>
              </a:rPr>
              <a:t>https://square.link/u/D0gKSQZj</a:t>
            </a:r>
            <a:r>
              <a:rPr lang="en-US" dirty="0"/>
              <a:t> - include invoice number(s)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A017-E871-BE36-2C04-235D76D6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NLSC25 – Hotel and 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8957-013B-DF97-ED73-204B5E52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719"/>
            <a:ext cx="8931132" cy="4519244"/>
          </a:xfrm>
        </p:spPr>
        <p:txBody>
          <a:bodyPr/>
          <a:lstStyle/>
          <a:p>
            <a:r>
              <a:rPr lang="en-US" dirty="0"/>
              <a:t>Official state hotel – TBD</a:t>
            </a:r>
          </a:p>
          <a:p>
            <a:pPr lvl="1"/>
            <a:r>
              <a:rPr lang="en-US" dirty="0"/>
              <a:t>Monday State Meeting and Friday Celebration Dinner will be held at the official hotel.</a:t>
            </a:r>
          </a:p>
          <a:p>
            <a:pPr lvl="1"/>
            <a:r>
              <a:rPr lang="en-US" dirty="0"/>
              <a:t>All members of the Florida delegation must book through the state office and stay at the assigned hotel.</a:t>
            </a:r>
          </a:p>
          <a:p>
            <a:r>
              <a:rPr lang="en-US" dirty="0"/>
              <a:t>Contest Venue – Georgia World Congress Center, 285 Andrew Young International Blvd NW</a:t>
            </a:r>
          </a:p>
          <a:p>
            <a:pPr lvl="1"/>
            <a:r>
              <a:rPr lang="en-US" dirty="0"/>
              <a:t>Limited bus transportation is provided, primarily for folks with mobility issues or large/heavy tools or displays.</a:t>
            </a:r>
          </a:p>
        </p:txBody>
      </p:sp>
    </p:spTree>
    <p:extLst>
      <p:ext uri="{BB962C8B-B14F-4D97-AF65-F5344CB8AC3E}">
        <p14:creationId xmlns:p14="http://schemas.microsoft.com/office/powerpoint/2010/main" val="1239843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3D8D-BFDE-A8C4-509F-BF8D856C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NLSC25 – Registration Fee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2C06-F03A-CABD-9C05-95251F6F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926"/>
            <a:ext cx="9473872" cy="4979056"/>
          </a:xfrm>
        </p:spPr>
        <p:txBody>
          <a:bodyPr>
            <a:normAutofit/>
          </a:bodyPr>
          <a:lstStyle/>
          <a:p>
            <a:r>
              <a:rPr lang="en-US" dirty="0"/>
              <a:t>Official Florida Delegation includes contestants, advisors, other individuals whose fees will be paid by the school (i.e., chaperone, model)</a:t>
            </a:r>
          </a:p>
          <a:p>
            <a:r>
              <a:rPr lang="en-US" dirty="0"/>
              <a:t>Registration Package options include:</a:t>
            </a:r>
          </a:p>
          <a:p>
            <a:pPr lvl="1"/>
            <a:r>
              <a:rPr lang="en-US" dirty="0"/>
              <a:t>5- or 6-nights hotel, including taxes and fees (parking separate)</a:t>
            </a:r>
          </a:p>
          <a:p>
            <a:pPr lvl="1"/>
            <a:r>
              <a:rPr lang="en-US" dirty="0"/>
              <a:t>Conference registration</a:t>
            </a:r>
          </a:p>
          <a:p>
            <a:pPr lvl="1"/>
            <a:r>
              <a:rPr lang="en-US" dirty="0"/>
              <a:t>SkillsUSA Florida swag, including pins and conference shirt</a:t>
            </a:r>
          </a:p>
          <a:p>
            <a:pPr lvl="1"/>
            <a:r>
              <a:rPr lang="en-US" dirty="0"/>
              <a:t>Dinner on Monday and Friday with our state delegation</a:t>
            </a:r>
          </a:p>
          <a:p>
            <a:pPr lvl="1"/>
            <a:r>
              <a:rPr lang="en-US" dirty="0"/>
              <a:t>Champions’ Festival, SkillsUSA University, Opening and Closing Ceremonies, and all other conference activities.</a:t>
            </a:r>
          </a:p>
          <a:p>
            <a:r>
              <a:rPr lang="en-US" dirty="0"/>
              <a:t>Estimated package costs available in the Chapter Success Guide</a:t>
            </a:r>
          </a:p>
        </p:txBody>
      </p:sp>
    </p:spTree>
    <p:extLst>
      <p:ext uri="{BB962C8B-B14F-4D97-AF65-F5344CB8AC3E}">
        <p14:creationId xmlns:p14="http://schemas.microsoft.com/office/powerpoint/2010/main" val="13330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FF52-9E72-A0FF-9322-5049B7FD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SkillsUSA?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2AC3-B325-45A9-6139-E0712393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SkillsUSA prepares students for future careers in the skilled workforce by equipping them with the skills they need to be successful.</a:t>
            </a:r>
          </a:p>
          <a:p>
            <a:r>
              <a:rPr lang="en-US" dirty="0"/>
              <a:t>Our mission is to empower students to become skilled professionals, career-ready leaders, responsible community members. </a:t>
            </a:r>
          </a:p>
          <a:p>
            <a:r>
              <a:rPr lang="en-US" dirty="0"/>
              <a:t>The SkillsUSA Framework: Defines the mission</a:t>
            </a:r>
          </a:p>
          <a:p>
            <a:r>
              <a:rPr lang="en-US" dirty="0"/>
              <a:t>The Program of Work: Actualizes the mission</a:t>
            </a:r>
          </a:p>
        </p:txBody>
      </p:sp>
    </p:spTree>
    <p:extLst>
      <p:ext uri="{BB962C8B-B14F-4D97-AF65-F5344CB8AC3E}">
        <p14:creationId xmlns:p14="http://schemas.microsoft.com/office/powerpoint/2010/main" val="3580524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0E99-1271-8EF3-25AD-F663A087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NLSC25 – General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CD9D-0FB9-0303-75FD-1C750A11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7395" cy="4351338"/>
          </a:xfrm>
        </p:spPr>
        <p:txBody>
          <a:bodyPr>
            <a:normAutofit/>
          </a:bodyPr>
          <a:lstStyle/>
          <a:p>
            <a:r>
              <a:rPr lang="en-US" dirty="0"/>
              <a:t>June 23 – State Registration (4 PM) and Dinner, (6 PM)</a:t>
            </a:r>
          </a:p>
          <a:p>
            <a:r>
              <a:rPr lang="en-US" dirty="0"/>
              <a:t>June 24 – Opening Session, 5 PM</a:t>
            </a:r>
          </a:p>
          <a:p>
            <a:r>
              <a:rPr lang="en-US" dirty="0"/>
              <a:t>June 24 – 26 – Contests, 8 AM</a:t>
            </a:r>
          </a:p>
          <a:p>
            <a:pPr lvl="1"/>
            <a:r>
              <a:rPr lang="en-US" dirty="0"/>
              <a:t>SkillsUSA University, TECHSPO, Delegate activities, and other conference activities</a:t>
            </a:r>
          </a:p>
          <a:p>
            <a:r>
              <a:rPr lang="en-US" dirty="0"/>
              <a:t>June 26 – Champions’ Festival, 6 PM</a:t>
            </a:r>
          </a:p>
          <a:p>
            <a:r>
              <a:rPr lang="en-US" dirty="0"/>
              <a:t>June 27 – Closing and Awards Ceremony, 5 PM, followed by State Celebration Dinner</a:t>
            </a:r>
          </a:p>
          <a:p>
            <a:r>
              <a:rPr lang="en-US" dirty="0"/>
              <a:t>June 28 – Travel Home</a:t>
            </a:r>
          </a:p>
        </p:txBody>
      </p:sp>
    </p:spTree>
    <p:extLst>
      <p:ext uri="{BB962C8B-B14F-4D97-AF65-F5344CB8AC3E}">
        <p14:creationId xmlns:p14="http://schemas.microsoft.com/office/powerpoint/2010/main" val="2205256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B5ED-87BC-503C-E8ED-484AA455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367" y="2947098"/>
            <a:ext cx="7972426" cy="9638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3365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95038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11C3-213D-FDD2-E0C5-EE31C078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778D-D942-4EB3-7974-B22E3B2A8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06" y="1651818"/>
            <a:ext cx="9316500" cy="4896465"/>
          </a:xfrm>
        </p:spPr>
        <p:txBody>
          <a:bodyPr>
            <a:normAutofit/>
          </a:bodyPr>
          <a:lstStyle/>
          <a:p>
            <a:r>
              <a:rPr lang="en-US" dirty="0"/>
              <a:t>What is offered at the state level: </a:t>
            </a:r>
            <a:r>
              <a:rPr lang="en-US" dirty="0">
                <a:hlinkClick r:id="rId2"/>
              </a:rPr>
              <a:t>Contests by Cluster</a:t>
            </a:r>
            <a:endParaRPr lang="en-US" dirty="0"/>
          </a:p>
          <a:p>
            <a:r>
              <a:rPr lang="en-US" dirty="0"/>
              <a:t>What is offered at the regional level (except Region 5): Regional </a:t>
            </a:r>
            <a:r>
              <a:rPr lang="en-US" dirty="0">
                <a:hlinkClick r:id="rId3"/>
              </a:rPr>
              <a:t>Intent to Enter</a:t>
            </a:r>
            <a:r>
              <a:rPr lang="en-US" dirty="0"/>
              <a:t> Due by October 15</a:t>
            </a:r>
          </a:p>
          <a:p>
            <a:pPr lvl="1"/>
            <a:r>
              <a:rPr lang="en-US" dirty="0"/>
              <a:t>Planning tool to evaluate which contests will be run at the regional level. </a:t>
            </a:r>
          </a:p>
          <a:p>
            <a:pPr lvl="1"/>
            <a:r>
              <a:rPr lang="en-US" dirty="0"/>
              <a:t>Check with your Regional Coordinator for more info</a:t>
            </a:r>
          </a:p>
          <a:p>
            <a:pPr lvl="1"/>
            <a:r>
              <a:rPr lang="en-US" dirty="0"/>
              <a:t>At the end of regional competitions, advisors will be alerted which students are advancing to state in each contest. Sometimes it may be more or less than the medalists.</a:t>
            </a:r>
          </a:p>
          <a:p>
            <a:pPr lvl="1"/>
            <a:r>
              <a:rPr lang="en-US" dirty="0"/>
              <a:t>Register contestants after your regional event until March 10.</a:t>
            </a:r>
          </a:p>
          <a:p>
            <a:pPr lvl="1"/>
            <a:r>
              <a:rPr lang="en-US" dirty="0"/>
              <a:t>Be mindful of membership – students must be registered members to compete.</a:t>
            </a:r>
          </a:p>
        </p:txBody>
      </p:sp>
    </p:spTree>
    <p:extLst>
      <p:ext uri="{BB962C8B-B14F-4D97-AF65-F5344CB8AC3E}">
        <p14:creationId xmlns:p14="http://schemas.microsoft.com/office/powerpoint/2010/main" val="1166365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E34E-8ACA-683D-4AA3-D8EA3DC4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0482-0C6F-409B-F185-5803DE3E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826"/>
            <a:ext cx="8801346" cy="4900049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/>
              <a:t>Review the contest Technical Standards</a:t>
            </a:r>
          </a:p>
          <a:p>
            <a:pPr lvl="2"/>
            <a:r>
              <a:rPr lang="en-US" dirty="0"/>
              <a:t>Standards and competencies that will be tested</a:t>
            </a:r>
          </a:p>
          <a:p>
            <a:pPr lvl="2"/>
            <a:r>
              <a:rPr lang="en-US" dirty="0"/>
              <a:t>Supply and materials list</a:t>
            </a:r>
          </a:p>
          <a:p>
            <a:pPr lvl="2"/>
            <a:r>
              <a:rPr lang="en-US" dirty="0"/>
              <a:t>Written exam information</a:t>
            </a:r>
          </a:p>
          <a:p>
            <a:pPr lvl="1"/>
            <a:r>
              <a:rPr lang="en-US" dirty="0"/>
              <a:t>Tech Standards are written for national competition</a:t>
            </a:r>
          </a:p>
          <a:p>
            <a:pPr lvl="1"/>
            <a:r>
              <a:rPr lang="en-US" dirty="0"/>
              <a:t>State contest will mirror nationals to the greatest extent possible</a:t>
            </a:r>
          </a:p>
          <a:p>
            <a:pPr lvl="2"/>
            <a:r>
              <a:rPr lang="en-US" dirty="0"/>
              <a:t>Less time, resources, space, materials, </a:t>
            </a:r>
            <a:r>
              <a:rPr lang="en-US" dirty="0" err="1"/>
              <a:t>etc</a:t>
            </a:r>
            <a:r>
              <a:rPr lang="en-US" dirty="0"/>
              <a:t> than NLSC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the General Regulations – state and national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for contest updates – supply lists, advance information, changes to national standards. Not all contests will have an update.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State – </a:t>
            </a:r>
            <a:r>
              <a:rPr lang="en-US" dirty="0">
                <a:hlinkClick r:id="rId2"/>
              </a:rPr>
              <a:t>skillsusafl.org/</a:t>
            </a:r>
            <a:r>
              <a:rPr lang="en-US" dirty="0" err="1">
                <a:hlinkClick r:id="rId2"/>
              </a:rPr>
              <a:t>slsc</a:t>
            </a:r>
            <a:r>
              <a:rPr lang="en-US" dirty="0">
                <a:hlinkClick r:id="rId2"/>
              </a:rPr>
              <a:t>/updates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National – </a:t>
            </a:r>
            <a:r>
              <a:rPr lang="en-US" dirty="0">
                <a:hlinkClick r:id="rId3"/>
              </a:rPr>
              <a:t>updates.skillsusa.org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2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8AEE-B9C1-A542-256A-DC1A9058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Information –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6264-516F-C508-57B2-80171558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2791" cy="4351338"/>
          </a:xfrm>
        </p:spPr>
        <p:txBody>
          <a:bodyPr/>
          <a:lstStyle/>
          <a:p>
            <a:r>
              <a:rPr lang="en-US" dirty="0"/>
              <a:t>All contests require the Professional Development test.</a:t>
            </a:r>
          </a:p>
          <a:p>
            <a:pPr lvl="1"/>
            <a:r>
              <a:rPr lang="en-US" dirty="0"/>
              <a:t>NEW THIS YEAR: All students must take the PD test. Middle school students will test onsite in person. Special needs contests will use the PDT as a tie-breaker only.</a:t>
            </a:r>
          </a:p>
          <a:p>
            <a:pPr lvl="1"/>
            <a:r>
              <a:rPr lang="en-US" dirty="0"/>
              <a:t>Study guide available in Absorb with Technical Standards.</a:t>
            </a:r>
          </a:p>
          <a:p>
            <a:r>
              <a:rPr lang="en-US" dirty="0"/>
              <a:t>Most contests require a technical exam.</a:t>
            </a:r>
          </a:p>
          <a:p>
            <a:pPr lvl="1"/>
            <a:r>
              <a:rPr lang="en-US" dirty="0"/>
              <a:t>Exams may be completed online in advance, more info coming soon.</a:t>
            </a:r>
          </a:p>
          <a:p>
            <a:pPr lvl="2"/>
            <a:r>
              <a:rPr lang="en-US" dirty="0"/>
              <a:t>Specific testing window, proctor required.</a:t>
            </a:r>
          </a:p>
          <a:p>
            <a:pPr lvl="1"/>
            <a:r>
              <a:rPr lang="en-US" dirty="0"/>
              <a:t>Testing requirement list available by early November.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3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3B5C-1609-D15C-491F-D72D69461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9A18-9F00-4E13-E47D-F3D52F35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07" y="1545631"/>
            <a:ext cx="9228010" cy="49472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Technical Standards</a:t>
            </a:r>
          </a:p>
          <a:p>
            <a:pPr lvl="1"/>
            <a:r>
              <a:rPr lang="en-US" dirty="0"/>
              <a:t>Available now with professional membership</a:t>
            </a:r>
          </a:p>
          <a:p>
            <a:pPr lvl="1"/>
            <a:r>
              <a:rPr lang="en-US" dirty="0"/>
              <a:t>Now updated every 2 years</a:t>
            </a:r>
          </a:p>
          <a:p>
            <a:pPr lvl="1"/>
            <a:r>
              <a:rPr lang="en-US" dirty="0"/>
              <a:t>Will be available for student access</a:t>
            </a:r>
          </a:p>
          <a:p>
            <a:pPr lvl="2"/>
            <a:r>
              <a:rPr lang="en-US" dirty="0"/>
              <a:t>SkillsUSA Connect – Fall-</a:t>
            </a:r>
            <a:r>
              <a:rPr lang="en-US" dirty="0" err="1"/>
              <a:t>ish</a:t>
            </a:r>
            <a:r>
              <a:rPr lang="en-US" dirty="0"/>
              <a:t> 2024</a:t>
            </a:r>
          </a:p>
          <a:p>
            <a:r>
              <a:rPr lang="en-US" dirty="0"/>
              <a:t>General Regulations</a:t>
            </a:r>
          </a:p>
          <a:p>
            <a:pPr lvl="1"/>
            <a:r>
              <a:rPr lang="en-US" dirty="0"/>
              <a:t>State – </a:t>
            </a:r>
            <a:r>
              <a:rPr lang="en-US" dirty="0">
                <a:hlinkClick r:id="rId2"/>
              </a:rPr>
              <a:t>https://www.skillsusafl.org/wp-content/uploads/2024/08/State-General-Regulations-2024-2025.pdf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National – </a:t>
            </a:r>
            <a:r>
              <a:rPr lang="en-US" dirty="0">
                <a:hlinkClick r:id="rId3"/>
              </a:rPr>
              <a:t>https://skillsusa.egnyte.com/dl/cU5nXh93ER</a:t>
            </a:r>
            <a:endParaRPr lang="en-US" dirty="0"/>
          </a:p>
          <a:p>
            <a:r>
              <a:rPr lang="en-US" dirty="0"/>
              <a:t>Contest Guide </a:t>
            </a:r>
          </a:p>
          <a:p>
            <a:pPr lvl="1"/>
            <a:r>
              <a:rPr lang="en-US" dirty="0"/>
              <a:t>Available September 1</a:t>
            </a:r>
          </a:p>
          <a:p>
            <a:pPr lvl="1"/>
            <a:r>
              <a:rPr lang="en-US" dirty="0"/>
              <a:t>Review list of competitions and request changes by December 1!</a:t>
            </a:r>
          </a:p>
          <a:p>
            <a:pPr lvl="1"/>
            <a:r>
              <a:rPr lang="en-US" dirty="0"/>
              <a:t>Contests by Cluster - </a:t>
            </a:r>
            <a:r>
              <a:rPr lang="en-US" dirty="0">
                <a:hlinkClick r:id="rId4"/>
              </a:rPr>
              <a:t>https://www.skillsusafl.org/wp-content/uploads/2024/08/Contests-by-Cluster-2024-2025.pdf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545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6312-1ECC-923B-4B6D-4FAC1496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8670E-6E51-A080-6DFA-5B2E76F9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530"/>
            <a:ext cx="8659761" cy="5014452"/>
          </a:xfrm>
        </p:spPr>
        <p:txBody>
          <a:bodyPr>
            <a:normAutofit/>
          </a:bodyPr>
          <a:lstStyle/>
          <a:p>
            <a:r>
              <a:rPr lang="en-US" dirty="0"/>
              <a:t>Contest Name Changes:</a:t>
            </a:r>
          </a:p>
          <a:p>
            <a:pPr lvl="1"/>
            <a:r>
              <a:rPr lang="en-US" dirty="0"/>
              <a:t>Audio Radio Production – Audio Production</a:t>
            </a:r>
          </a:p>
          <a:p>
            <a:pPr lvl="1"/>
            <a:r>
              <a:rPr lang="en-US" dirty="0"/>
              <a:t>Television (Video) Production – Video Production</a:t>
            </a:r>
          </a:p>
          <a:p>
            <a:pPr lvl="2"/>
            <a:r>
              <a:rPr lang="en-US" dirty="0"/>
              <a:t>NOTE: Video News Production</a:t>
            </a:r>
          </a:p>
          <a:p>
            <a:r>
              <a:rPr lang="en-US" dirty="0"/>
              <a:t>Contest Status Changes:</a:t>
            </a:r>
          </a:p>
          <a:p>
            <a:pPr lvl="1"/>
            <a:r>
              <a:rPr lang="en-US" dirty="0"/>
              <a:t>FACILITHON </a:t>
            </a:r>
          </a:p>
          <a:p>
            <a:pPr lvl="2"/>
            <a:r>
              <a:rPr lang="en-US" dirty="0"/>
              <a:t>Official contest status – occupationally related</a:t>
            </a:r>
          </a:p>
          <a:p>
            <a:pPr lvl="2"/>
            <a:r>
              <a:rPr lang="en-US" dirty="0"/>
              <a:t>Facilities management </a:t>
            </a:r>
          </a:p>
          <a:p>
            <a:pPr lvl="2"/>
            <a:r>
              <a:rPr lang="en-US" dirty="0"/>
              <a:t>Scenario and emergency situation evaluation and reaction</a:t>
            </a:r>
          </a:p>
          <a:p>
            <a:pPr lvl="2"/>
            <a:r>
              <a:rPr lang="en-US" dirty="0"/>
              <a:t>Offered at the state level since 2017</a:t>
            </a:r>
          </a:p>
          <a:p>
            <a:pPr lvl="1"/>
            <a:r>
              <a:rPr lang="en-US" dirty="0"/>
              <a:t>Residential and Commercial Appliance Technology</a:t>
            </a:r>
          </a:p>
          <a:p>
            <a:pPr lvl="2"/>
            <a:r>
              <a:rPr lang="en-US" dirty="0"/>
              <a:t>Removed from official contest status</a:t>
            </a:r>
          </a:p>
          <a:p>
            <a:pPr lvl="1"/>
            <a:r>
              <a:rPr lang="en-US" dirty="0"/>
              <a:t>New process to evaluate national competition status</a:t>
            </a:r>
          </a:p>
        </p:txBody>
      </p:sp>
    </p:spTree>
    <p:extLst>
      <p:ext uri="{BB962C8B-B14F-4D97-AF65-F5344CB8AC3E}">
        <p14:creationId xmlns:p14="http://schemas.microsoft.com/office/powerpoint/2010/main" val="1539612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35C6CA-F094-6550-EACD-F29EC13A2CB1}"/>
              </a:ext>
            </a:extLst>
          </p:cNvPr>
          <p:cNvSpPr txBox="1"/>
          <p:nvPr/>
        </p:nvSpPr>
        <p:spPr>
          <a:xfrm>
            <a:off x="838200" y="2341463"/>
            <a:ext cx="9120402" cy="378565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Service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Baking and Pastry Arts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Cabinetmaking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Pathways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Carpentry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Roofing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Culinary Arts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 Equipment Technology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Medical Technician</a:t>
            </a:r>
          </a:p>
          <a:p>
            <a:pPr lvl="2"/>
            <a:endParaRPr lang="en-US" sz="20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0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0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Aid/CPR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Assisting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Nursing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Teamworks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Production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 Fab</a:t>
            </a:r>
          </a:p>
          <a:p>
            <a:pPr lvl="2"/>
            <a:r>
              <a:rPr lang="en-US" sz="2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Welding Sculpture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D657C-2C18-35D5-3107-DAC6ED9E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EB11-89D7-AEFD-0989-8D27AC1B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50"/>
            <a:ext cx="8671560" cy="4952734"/>
          </a:xfrm>
        </p:spPr>
        <p:txBody>
          <a:bodyPr>
            <a:normAutofit/>
          </a:bodyPr>
          <a:lstStyle/>
          <a:p>
            <a:r>
              <a:rPr lang="en-US" dirty="0"/>
              <a:t>Major Technical Standards Updates:</a:t>
            </a:r>
          </a:p>
          <a:p>
            <a:pPr lvl="1"/>
            <a:r>
              <a:rPr lang="en-US" dirty="0"/>
              <a:t>Safety letter, certification, or similar requirement: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Medical Terminology – 2-hour time limit</a:t>
            </a:r>
          </a:p>
          <a:p>
            <a:pPr lvl="1"/>
            <a:r>
              <a:rPr lang="en-US" dirty="0"/>
              <a:t>Job Interview – Portfolio outline</a:t>
            </a:r>
          </a:p>
          <a:p>
            <a:pPr lvl="1"/>
            <a:r>
              <a:rPr lang="en-US" dirty="0"/>
              <a:t>Robotics and Automation – major changes to standards</a:t>
            </a:r>
          </a:p>
        </p:txBody>
      </p:sp>
    </p:spTree>
    <p:extLst>
      <p:ext uri="{BB962C8B-B14F-4D97-AF65-F5344CB8AC3E}">
        <p14:creationId xmlns:p14="http://schemas.microsoft.com/office/powerpoint/2010/main" val="3888792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423D-5046-2FE1-7036-453244B2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Championships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EF81-8578-6684-712B-33208728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28"/>
            <a:ext cx="9007823" cy="49177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Competition Clothing:</a:t>
            </a:r>
          </a:p>
          <a:p>
            <a:pPr lvl="1"/>
            <a:r>
              <a:rPr lang="en-US" dirty="0"/>
              <a:t>Debuted at NLSC24 – mannequins and live models</a:t>
            </a:r>
          </a:p>
          <a:p>
            <a:pPr lvl="1"/>
            <a:r>
              <a:rPr lang="en-US" dirty="0" err="1"/>
              <a:t>Ariat</a:t>
            </a:r>
            <a:r>
              <a:rPr lang="en-US" dirty="0"/>
              <a:t> clothing</a:t>
            </a:r>
          </a:p>
          <a:p>
            <a:pPr lvl="1"/>
            <a:r>
              <a:rPr lang="en-US" dirty="0"/>
              <a:t>Class C – Manufacturing/Construction</a:t>
            </a:r>
          </a:p>
          <a:p>
            <a:pPr lvl="1"/>
            <a:r>
              <a:rPr lang="en-US" dirty="0"/>
              <a:t>Class D – Competition specific (automotive, law and public safety – current light blue short sleeved </a:t>
            </a:r>
            <a:r>
              <a:rPr lang="en-US" dirty="0" err="1"/>
              <a:t>workshirt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Class I – Welding </a:t>
            </a:r>
          </a:p>
          <a:p>
            <a:pPr lvl="1"/>
            <a:r>
              <a:rPr lang="en-US" dirty="0"/>
              <a:t>Proposed 3-year rollout for national contests:</a:t>
            </a:r>
          </a:p>
          <a:p>
            <a:pPr lvl="2"/>
            <a:r>
              <a:rPr lang="en-US" dirty="0"/>
              <a:t>2025 – Available for purchase</a:t>
            </a:r>
          </a:p>
          <a:p>
            <a:pPr lvl="2"/>
            <a:r>
              <a:rPr lang="en-US" dirty="0"/>
              <a:t>2026 – Transition year</a:t>
            </a:r>
          </a:p>
          <a:p>
            <a:pPr lvl="2"/>
            <a:r>
              <a:rPr lang="en-US" dirty="0"/>
              <a:t>2027 – new uniforms required at NLSC</a:t>
            </a:r>
          </a:p>
          <a:p>
            <a:pPr lvl="1"/>
            <a:r>
              <a:rPr lang="en-US" dirty="0"/>
              <a:t>State requirements – slower implementation</a:t>
            </a:r>
          </a:p>
          <a:p>
            <a:pPr lvl="2"/>
            <a:r>
              <a:rPr lang="en-US" dirty="0"/>
              <a:t>Cluster t-shirts</a:t>
            </a:r>
          </a:p>
          <a:p>
            <a:pPr lvl="2"/>
            <a:r>
              <a:rPr lang="en-US" dirty="0"/>
              <a:t>Current exceptions in General Regulations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17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6F651B-D8F3-CB64-DA4E-2D6E48AAE455}"/>
              </a:ext>
            </a:extLst>
          </p:cNvPr>
          <p:cNvSpPr txBox="1"/>
          <p:nvPr/>
        </p:nvSpPr>
        <p:spPr>
          <a:xfrm>
            <a:off x="7132319" y="473896"/>
            <a:ext cx="37224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YOUR FEEDBACK TO THE NATIONAL OFFICE:</a:t>
            </a:r>
          </a:p>
          <a:p>
            <a:pPr algn="ctr"/>
            <a:endParaRPr lang="en-US" sz="32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https://www.skillsusa.org/competition-clothing-from-ariat/</a:t>
            </a:r>
            <a:r>
              <a:rPr lang="en-US" sz="32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5B6D1-A506-850D-86DF-C2AECEBD1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32" y="2590569"/>
            <a:ext cx="2158156" cy="2187319"/>
          </a:xfrm>
          <a:prstGeom prst="rect">
            <a:avLst/>
          </a:prstGeom>
        </p:spPr>
      </p:pic>
      <p:pic>
        <p:nvPicPr>
          <p:cNvPr id="6" name="Picture 5" descr="A front and back views of a blue shirt and jeans&#10;&#10;Description automatically generated">
            <a:extLst>
              <a:ext uri="{FF2B5EF4-FFF2-40B4-BE49-F238E27FC236}">
                <a16:creationId xmlns:a16="http://schemas.microsoft.com/office/drawing/2014/main" id="{378C88BC-902B-4FF1-078A-65E75CFE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55" y="-88492"/>
            <a:ext cx="6103390" cy="71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16A6-58C7-3CCA-0768-B70D31C7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SkillsUSA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4DE3D-F388-9EB8-ED26-6499063B2E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 components – Personal Skills, Workplace Skills, and Technical Skills Grounded in Academics</a:t>
            </a:r>
          </a:p>
          <a:p>
            <a:r>
              <a:rPr lang="en-US" dirty="0"/>
              <a:t>17 Essential Elements –skills most in-demand in any career</a:t>
            </a:r>
          </a:p>
          <a:p>
            <a:r>
              <a:rPr lang="en-US" dirty="0"/>
              <a:t>Provides a common language for students</a:t>
            </a:r>
          </a:p>
          <a:p>
            <a:r>
              <a:rPr lang="en-US" dirty="0"/>
              <a:t>Guides programming to ensure learning goals are met</a:t>
            </a:r>
          </a:p>
        </p:txBody>
      </p:sp>
      <p:pic>
        <p:nvPicPr>
          <p:cNvPr id="5" name="Content Placeholder 4" descr="A diagram of a company's skills&#10;&#10;Description automatically generated">
            <a:extLst>
              <a:ext uri="{FF2B5EF4-FFF2-40B4-BE49-F238E27FC236}">
                <a16:creationId xmlns:a16="http://schemas.microsoft.com/office/drawing/2014/main" id="{B4C08440-C163-BF92-2593-A127505740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5046" y="1666875"/>
            <a:ext cx="5070258" cy="4510088"/>
          </a:xfrm>
        </p:spPr>
      </p:pic>
    </p:spTree>
    <p:extLst>
      <p:ext uri="{BB962C8B-B14F-4D97-AF65-F5344CB8AC3E}">
        <p14:creationId xmlns:p14="http://schemas.microsoft.com/office/powerpoint/2010/main" val="116434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1101-8600-5CA3-4E81-4F78CB61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SLSC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E4B49-75F4-37EF-BE80-F5F927988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3365"/>
                </a:solidFill>
              </a:rPr>
              <a:t>Monday, April 28 – Thursday, May 1, 2025</a:t>
            </a:r>
          </a:p>
          <a:p>
            <a:r>
              <a:rPr lang="en-US" sz="3200" dirty="0">
                <a:solidFill>
                  <a:srgbClr val="003365"/>
                </a:solidFill>
              </a:rPr>
              <a:t>Jacksonville, FL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6130E-6F1C-B751-1DB3-CF4761311E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365"/>
                </a:solidFill>
              </a:rPr>
              <a:t>Monday, March 30 – Thursday, April 2, 2026</a:t>
            </a:r>
          </a:p>
          <a:p>
            <a:r>
              <a:rPr lang="en-US" sz="3200" dirty="0">
                <a:solidFill>
                  <a:srgbClr val="003365"/>
                </a:solidFill>
              </a:rPr>
              <a:t>Jacksonville, FL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B5959-C217-C578-C2DA-C16A39496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3365"/>
                </a:solidFill>
              </a:rPr>
              <a:t>Monday, April 26 – Thursday, April 29, 2027</a:t>
            </a:r>
          </a:p>
          <a:p>
            <a:r>
              <a:rPr lang="en-US" sz="3200" dirty="0">
                <a:solidFill>
                  <a:srgbClr val="003365"/>
                </a:solidFill>
              </a:rPr>
              <a:t>Jacksonville, FL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ED8BC-9AC6-9753-3130-EECF622498A9}"/>
              </a:ext>
            </a:extLst>
          </p:cNvPr>
          <p:cNvSpPr txBox="1"/>
          <p:nvPr/>
        </p:nvSpPr>
        <p:spPr>
          <a:xfrm>
            <a:off x="312666" y="1834700"/>
            <a:ext cx="13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9F3FA-5F50-0F6E-5461-FCEF66A0B2ED}"/>
              </a:ext>
            </a:extLst>
          </p:cNvPr>
          <p:cNvSpPr txBox="1"/>
          <p:nvPr/>
        </p:nvSpPr>
        <p:spPr>
          <a:xfrm>
            <a:off x="312666" y="3761213"/>
            <a:ext cx="13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495A8-8AAA-9962-DA9B-82AE543FAF81}"/>
              </a:ext>
            </a:extLst>
          </p:cNvPr>
          <p:cNvSpPr txBox="1"/>
          <p:nvPr/>
        </p:nvSpPr>
        <p:spPr>
          <a:xfrm>
            <a:off x="312666" y="5522386"/>
            <a:ext cx="13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28789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2494-CE5F-5515-6DEB-C361B9F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31520"/>
            <a:ext cx="5962281" cy="5049848"/>
          </a:xfrm>
        </p:spPr>
        <p:txBody>
          <a:bodyPr>
            <a:normAutofit fontScale="90000"/>
          </a:bodyPr>
          <a:lstStyle/>
          <a:p>
            <a:r>
              <a:rPr lang="en-US" dirty="0"/>
              <a:t>Jessica Graber</a:t>
            </a:r>
            <a:br>
              <a:rPr lang="en-US" dirty="0"/>
            </a:br>
            <a:r>
              <a:rPr lang="en-US" dirty="0">
                <a:hlinkClick r:id="rId2"/>
              </a:rPr>
              <a:t>jgraber@skillsusafl.org</a:t>
            </a:r>
            <a:br>
              <a:rPr lang="en-US" dirty="0"/>
            </a:br>
            <a:r>
              <a:rPr lang="en-US" dirty="0"/>
              <a:t>850-284-8534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Jayde Alioto</a:t>
            </a:r>
            <a:br>
              <a:rPr lang="en-US" dirty="0"/>
            </a:br>
            <a:r>
              <a:rPr lang="en-US" dirty="0">
                <a:hlinkClick r:id="rId3"/>
              </a:rPr>
              <a:t>jaydea@skillsusafl.org</a:t>
            </a:r>
            <a:br>
              <a:rPr lang="en-US" dirty="0"/>
            </a:br>
            <a:r>
              <a:rPr lang="en-US" dirty="0"/>
              <a:t>352-322-3345</a:t>
            </a:r>
          </a:p>
        </p:txBody>
      </p:sp>
    </p:spTree>
    <p:extLst>
      <p:ext uri="{BB962C8B-B14F-4D97-AF65-F5344CB8AC3E}">
        <p14:creationId xmlns:p14="http://schemas.microsoft.com/office/powerpoint/2010/main" val="39348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8E8C-02D6-58BE-5C7C-C523B07C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E703-07A7-FC75-FB45-A5649A9C2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37898" cy="4351338"/>
          </a:xfrm>
        </p:spPr>
        <p:txBody>
          <a:bodyPr/>
          <a:lstStyle/>
          <a:p>
            <a:r>
              <a:rPr lang="en-US" dirty="0"/>
              <a:t>6 categories that define areas of focus for a well-run chapter</a:t>
            </a:r>
          </a:p>
          <a:p>
            <a:pPr lvl="1"/>
            <a:r>
              <a:rPr lang="en-US" dirty="0"/>
              <a:t>Guide committee work.</a:t>
            </a:r>
          </a:p>
          <a:p>
            <a:r>
              <a:rPr lang="en-US" dirty="0"/>
              <a:t>Use as a roadmap for planning and implementing an annual calendar of chapter activities</a:t>
            </a:r>
          </a:p>
          <a:p>
            <a:r>
              <a:rPr lang="en-US" dirty="0"/>
              <a:t>Program of Work Implementation Guides</a:t>
            </a:r>
          </a:p>
          <a:p>
            <a:pPr lvl="1"/>
            <a:r>
              <a:rPr lang="en-US" dirty="0"/>
              <a:t>3 sets of sample activities, soup to nuts.</a:t>
            </a:r>
          </a:p>
          <a:p>
            <a:pPr lvl="1"/>
            <a:r>
              <a:rPr lang="en-US" dirty="0"/>
              <a:t>Available at skillsusa.org and with Professional Member benefits.</a:t>
            </a:r>
          </a:p>
        </p:txBody>
      </p:sp>
    </p:spTree>
    <p:extLst>
      <p:ext uri="{BB962C8B-B14F-4D97-AF65-F5344CB8AC3E}">
        <p14:creationId xmlns:p14="http://schemas.microsoft.com/office/powerpoint/2010/main" val="8279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B695-2694-AEB7-C8FD-5A7BA5CC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1526-D3AC-B0EE-776D-A43125A6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906" y="1598726"/>
            <a:ext cx="9344579" cy="52091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Advocacy and Marketing</a:t>
            </a:r>
          </a:p>
          <a:p>
            <a:pPr lvl="1"/>
            <a:r>
              <a:rPr lang="en-US" dirty="0"/>
              <a:t>Deliver a presentation to local school board, Conduct a recruitment activity</a:t>
            </a:r>
          </a:p>
          <a:p>
            <a:r>
              <a:rPr lang="en-US" dirty="0"/>
              <a:t>Community Engagement</a:t>
            </a:r>
          </a:p>
          <a:p>
            <a:pPr lvl="1"/>
            <a:r>
              <a:rPr lang="en-US" dirty="0"/>
              <a:t>Culinary program hosting a Teacher Appreciation Breakfast, Construction students building a wheelchair ramp</a:t>
            </a:r>
          </a:p>
          <a:p>
            <a:r>
              <a:rPr lang="en-US" dirty="0"/>
              <a:t>Financial Management</a:t>
            </a:r>
          </a:p>
          <a:p>
            <a:pPr lvl="1"/>
            <a:r>
              <a:rPr lang="en-US" dirty="0"/>
              <a:t>Host a chapter fundraiser, Facilitate members in the creation of their own personal budgets</a:t>
            </a:r>
          </a:p>
          <a:p>
            <a:r>
              <a:rPr lang="en-US" dirty="0"/>
              <a:t>Leadership Development</a:t>
            </a:r>
          </a:p>
          <a:p>
            <a:pPr lvl="1"/>
            <a:r>
              <a:rPr lang="en-US" dirty="0"/>
              <a:t>Attend the Fall Leadership Conference, Host a chapter officer training retreat</a:t>
            </a:r>
          </a:p>
          <a:p>
            <a:r>
              <a:rPr lang="en-US" dirty="0"/>
              <a:t>Partner and Alumni Engagement</a:t>
            </a:r>
          </a:p>
          <a:p>
            <a:pPr lvl="1"/>
            <a:r>
              <a:rPr lang="en-US" dirty="0"/>
              <a:t>Conduct Program Advisory Committee meetings, Invite alumni to share their experiences in the workforce after graduation</a:t>
            </a:r>
          </a:p>
          <a:p>
            <a:r>
              <a:rPr lang="en-US" dirty="0"/>
              <a:t>Workplace Experiences</a:t>
            </a:r>
          </a:p>
          <a:p>
            <a:pPr lvl="1"/>
            <a:r>
              <a:rPr lang="en-US" dirty="0"/>
              <a:t>Tour a local industry facility, Host a resume and mock interview day</a:t>
            </a:r>
          </a:p>
        </p:txBody>
      </p:sp>
    </p:spTree>
    <p:extLst>
      <p:ext uri="{BB962C8B-B14F-4D97-AF65-F5344CB8AC3E}">
        <p14:creationId xmlns:p14="http://schemas.microsoft.com/office/powerpoint/2010/main" val="3927388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65C4-4ADC-EAE2-7232-019C9E41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Excellence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B14A0-3C7B-5C2E-CD8B-E1728850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19044" cy="4667250"/>
          </a:xfrm>
        </p:spPr>
        <p:txBody>
          <a:bodyPr>
            <a:normAutofit/>
          </a:bodyPr>
          <a:lstStyle/>
          <a:p>
            <a:r>
              <a:rPr lang="en-US" dirty="0"/>
              <a:t>Provides:</a:t>
            </a:r>
          </a:p>
          <a:p>
            <a:pPr lvl="1"/>
            <a:r>
              <a:rPr lang="en-US" dirty="0"/>
              <a:t>A guide to chapter success in implementing the Framework and Program of Work</a:t>
            </a:r>
          </a:p>
          <a:p>
            <a:pPr lvl="1"/>
            <a:r>
              <a:rPr lang="en-US" dirty="0"/>
              <a:t>Recognition for chapters focused on the resulting development after the activity</a:t>
            </a:r>
          </a:p>
          <a:p>
            <a:r>
              <a:rPr lang="en-US" dirty="0"/>
              <a:t>3 levels of recognition:</a:t>
            </a:r>
          </a:p>
          <a:p>
            <a:pPr lvl="1"/>
            <a:r>
              <a:rPr lang="en-US" dirty="0"/>
              <a:t>Quality Chapter</a:t>
            </a:r>
          </a:p>
          <a:p>
            <a:pPr lvl="1"/>
            <a:r>
              <a:rPr lang="en-US" dirty="0"/>
              <a:t>Chapter of Distinction – Gold, Silver, Bronze</a:t>
            </a:r>
          </a:p>
          <a:p>
            <a:pPr lvl="1"/>
            <a:r>
              <a:rPr lang="en-US" dirty="0"/>
              <a:t>Model of Excellence – COD Gold advance for MOE judging at national level</a:t>
            </a:r>
          </a:p>
          <a:p>
            <a:r>
              <a:rPr lang="en-US" dirty="0"/>
              <a:t>Applications due March 1 – </a:t>
            </a:r>
            <a:r>
              <a:rPr lang="en-US" dirty="0">
                <a:hlinkClick r:id="rId2"/>
              </a:rPr>
              <a:t>register.skillsusa.org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2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8D57-5C94-5D5D-2E7B-7220E797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Member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D309-4003-BD6E-A244-3C1681107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95446" cy="4586974"/>
          </a:xfrm>
        </p:spPr>
        <p:txBody>
          <a:bodyPr>
            <a:normAutofit fontScale="92500"/>
          </a:bodyPr>
          <a:lstStyle/>
          <a:p>
            <a:r>
              <a:rPr lang="en-US" dirty="0"/>
              <a:t>Absorb.SkillsUSA.org</a:t>
            </a:r>
          </a:p>
          <a:p>
            <a:r>
              <a:rPr lang="en-US" dirty="0"/>
              <a:t>Framework Integration Toolkit</a:t>
            </a:r>
          </a:p>
          <a:p>
            <a:pPr lvl="1"/>
            <a:r>
              <a:rPr lang="en-US" dirty="0"/>
              <a:t>SkillsUSA Framework integration strategies, Kahoot and bingo</a:t>
            </a:r>
          </a:p>
          <a:p>
            <a:pPr lvl="1"/>
            <a:r>
              <a:rPr lang="en-US" dirty="0"/>
              <a:t>Essential Elements definitions, videos and lesson plans</a:t>
            </a:r>
          </a:p>
          <a:p>
            <a:pPr lvl="1"/>
            <a:r>
              <a:rPr lang="en-US" dirty="0"/>
              <a:t>Business Partner Outreach Guide</a:t>
            </a:r>
          </a:p>
          <a:p>
            <a:pPr lvl="1"/>
            <a:r>
              <a:rPr lang="en-US" dirty="0"/>
              <a:t>Building Self-Motivation in Student Leaders</a:t>
            </a:r>
          </a:p>
          <a:p>
            <a:pPr lvl="1"/>
            <a:r>
              <a:rPr lang="en-US" dirty="0"/>
              <a:t>SkillsUSA Framework Certification, CTE Knowledge Certification, and more! </a:t>
            </a:r>
          </a:p>
          <a:p>
            <a:r>
              <a:rPr lang="en-US" dirty="0"/>
              <a:t>Championships Technical Standards</a:t>
            </a:r>
          </a:p>
          <a:p>
            <a:r>
              <a:rPr lang="en-US" dirty="0"/>
              <a:t>Register for and participate in Professional Development</a:t>
            </a:r>
          </a:p>
          <a:p>
            <a:r>
              <a:rPr lang="en-US" dirty="0"/>
              <a:t>Download certificates</a:t>
            </a:r>
          </a:p>
        </p:txBody>
      </p:sp>
    </p:spTree>
    <p:extLst>
      <p:ext uri="{BB962C8B-B14F-4D97-AF65-F5344CB8AC3E}">
        <p14:creationId xmlns:p14="http://schemas.microsoft.com/office/powerpoint/2010/main" val="217404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11593</TotalTime>
  <Words>3630</Words>
  <Application>Microsoft Office PowerPoint</Application>
  <PresentationFormat>Widescreen</PresentationFormat>
  <Paragraphs>477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Arial Narrow</vt:lpstr>
      <vt:lpstr>Calibri</vt:lpstr>
      <vt:lpstr>Calibri Light</vt:lpstr>
      <vt:lpstr>Wingdings</vt:lpstr>
      <vt:lpstr>Office Theme</vt:lpstr>
      <vt:lpstr>Advisor Back to School Meeting</vt:lpstr>
      <vt:lpstr>Welcome!</vt:lpstr>
      <vt:lpstr>Agenda</vt:lpstr>
      <vt:lpstr>What is SkillsUSA?</vt:lpstr>
      <vt:lpstr>The SkillsUSA Framework</vt:lpstr>
      <vt:lpstr>The Program of Work</vt:lpstr>
      <vt:lpstr>The Program of Work</vt:lpstr>
      <vt:lpstr>Chapter Excellence Program</vt:lpstr>
      <vt:lpstr>Professional Member Benefits</vt:lpstr>
      <vt:lpstr>Membership Kit and Poster Kit</vt:lpstr>
      <vt:lpstr>Advisor Resources and Meetings</vt:lpstr>
      <vt:lpstr>Advisor Resources and Meetings</vt:lpstr>
      <vt:lpstr>QUESTIONS?</vt:lpstr>
      <vt:lpstr>What Do I Do as an Advisor?</vt:lpstr>
      <vt:lpstr>What Do I Do? (no, really)</vt:lpstr>
      <vt:lpstr>Chapter Meetings</vt:lpstr>
      <vt:lpstr>Recruitment Week</vt:lpstr>
      <vt:lpstr>Customer Care Team</vt:lpstr>
      <vt:lpstr>QUESTIONS?</vt:lpstr>
      <vt:lpstr>Membership Registration</vt:lpstr>
      <vt:lpstr>Affiliation Plans</vt:lpstr>
      <vt:lpstr>Affiliation Plan Example</vt:lpstr>
      <vt:lpstr>Required Forms</vt:lpstr>
      <vt:lpstr>Event Registration – General </vt:lpstr>
      <vt:lpstr>Invoicing and Payments</vt:lpstr>
      <vt:lpstr>Invoicing and Payments</vt:lpstr>
      <vt:lpstr>QUESTIONS?</vt:lpstr>
      <vt:lpstr>Regional Fall Meetings</vt:lpstr>
      <vt:lpstr>Fall Leadership Conference</vt:lpstr>
      <vt:lpstr>Advisor Meeting and Planning Session</vt:lpstr>
      <vt:lpstr>State Education Team</vt:lpstr>
      <vt:lpstr>SLSC25 – General Information</vt:lpstr>
      <vt:lpstr>SLSC25 – Hotel and Venues</vt:lpstr>
      <vt:lpstr>SLSC25 – Registration Fee Information</vt:lpstr>
      <vt:lpstr>SLSC25 – General Agenda</vt:lpstr>
      <vt:lpstr>Leadership Opportunities for Students</vt:lpstr>
      <vt:lpstr>NLSC25 – General Information</vt:lpstr>
      <vt:lpstr>NLSC25 – Hotel and Venues</vt:lpstr>
      <vt:lpstr>NLSC25 – Registration Fee Information</vt:lpstr>
      <vt:lpstr>NLSC25 – General Agenda</vt:lpstr>
      <vt:lpstr>QUESTIONS?</vt:lpstr>
      <vt:lpstr>Competition Basics</vt:lpstr>
      <vt:lpstr>How to Prepare for Competitions</vt:lpstr>
      <vt:lpstr>Competition Information – Testing </vt:lpstr>
      <vt:lpstr>Championships Updates</vt:lpstr>
      <vt:lpstr>Championships Updates</vt:lpstr>
      <vt:lpstr>Championships Updates</vt:lpstr>
      <vt:lpstr>Championships Updates</vt:lpstr>
      <vt:lpstr>PowerPoint Presentation</vt:lpstr>
      <vt:lpstr>Future SLSC Dates</vt:lpstr>
      <vt:lpstr>Jessica Graber jgraber@skillsusafl.org 850-284-8534  Jayde Alioto jaydea@skillsusafl.org 352-322-3345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Jessica Graber</cp:lastModifiedBy>
  <cp:revision>10</cp:revision>
  <dcterms:created xsi:type="dcterms:W3CDTF">2023-07-05T15:30:59Z</dcterms:created>
  <dcterms:modified xsi:type="dcterms:W3CDTF">2024-08-29T19:35:06Z</dcterms:modified>
</cp:coreProperties>
</file>